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4" r:id="rId2"/>
  </p:sldMasterIdLst>
  <p:notesMasterIdLst>
    <p:notesMasterId r:id="rId25"/>
  </p:notesMasterIdLst>
  <p:sldIdLst>
    <p:sldId id="256" r:id="rId3"/>
    <p:sldId id="257" r:id="rId4"/>
    <p:sldId id="259" r:id="rId5"/>
    <p:sldId id="258" r:id="rId6"/>
    <p:sldId id="260" r:id="rId7"/>
    <p:sldId id="261" r:id="rId8"/>
    <p:sldId id="262" r:id="rId9"/>
    <p:sldId id="279" r:id="rId10"/>
    <p:sldId id="264" r:id="rId11"/>
    <p:sldId id="278" r:id="rId12"/>
    <p:sldId id="265" r:id="rId13"/>
    <p:sldId id="268" r:id="rId14"/>
    <p:sldId id="267" r:id="rId15"/>
    <p:sldId id="270" r:id="rId16"/>
    <p:sldId id="271" r:id="rId17"/>
    <p:sldId id="272" r:id="rId18"/>
    <p:sldId id="273" r:id="rId19"/>
    <p:sldId id="274" r:id="rId20"/>
    <p:sldId id="275" r:id="rId21"/>
    <p:sldId id="280" r:id="rId22"/>
    <p:sldId id="281" r:id="rId23"/>
    <p:sldId id="277" r:id="rId24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DINPro-Black" panose="02000503030000020004" pitchFamily="50" charset="0"/>
      <p:bold r:id="rId30"/>
    </p:embeddedFont>
    <p:embeddedFont>
      <p:font typeface="DINPro-Bold" panose="02000503030000020004" pitchFamily="50" charset="0"/>
      <p:bold r:id="rId31"/>
    </p:embeddedFont>
    <p:embeddedFont>
      <p:font typeface="DINPro-Light" panose="02000504040000020003" pitchFamily="50" charset="0"/>
      <p:regular r:id="rId32"/>
    </p:embeddedFont>
    <p:embeddedFont>
      <p:font typeface="DINPro-Medium" panose="02000503030000020004" pitchFamily="50" charset="0"/>
      <p:regular r:id="rId33"/>
    </p:embeddedFont>
    <p:embeddedFont>
      <p:font typeface="DINPro-Regular" panose="02000503030000020004" pitchFamily="50" charset="0"/>
      <p:regular r:id="rId34"/>
    </p:embeddedFont>
  </p:embeddedFontLst>
  <p:defaultTextStyle>
    <a:defPPr>
      <a:defRPr lang="de-DE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435">
          <p15:clr>
            <a:srgbClr val="A4A3A4"/>
          </p15:clr>
        </p15:guide>
        <p15:guide id="2" orient="horz" pos="1066">
          <p15:clr>
            <a:srgbClr val="A4A3A4"/>
          </p15:clr>
        </p15:guide>
        <p15:guide id="3" pos="2586">
          <p15:clr>
            <a:srgbClr val="A4A3A4"/>
          </p15:clr>
        </p15:guide>
        <p15:guide id="4" pos="453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nrik Pruisken" initials="HP" lastIdx="1" clrIdx="0">
    <p:extLst>
      <p:ext uri="{19B8F6BF-5375-455C-9EA6-DF929625EA0E}">
        <p15:presenceInfo xmlns:p15="http://schemas.microsoft.com/office/powerpoint/2012/main" userId="S-1-5-21-509409911-1548269835-2977968529-9168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581"/>
    <a:srgbClr val="F28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>
        <p:guide pos="4435"/>
        <p:guide orient="horz" pos="1066"/>
        <p:guide pos="2586"/>
        <p:guide pos="45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361"/>
          <c:y val="4.1860000000000001E-2"/>
          <c:w val="0.84135000000000004"/>
          <c:h val="0.87472000000000005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Zustimmung</c:v>
                </c:pt>
              </c:strCache>
            </c:strRef>
          </c:tx>
          <c:spPr>
            <a:prstGeom prst="rect">
              <a:avLst/>
            </a:prstGeom>
            <a:solidFill>
              <a:srgbClr val="5B9BD5">
                <a:alpha val="84706"/>
              </a:srgb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</c:spPr>
          <c:invertIfNegative val="1"/>
          <c:dLbls>
            <c:spPr>
              <a:noFill/>
              <a:ln>
                <a:noFill/>
              </a:ln>
            </c:spPr>
            <c:txPr>
              <a:bodyPr/>
              <a:lstStyle/>
              <a:p>
                <a:pPr>
                  <a:defRPr sz="900" b="1" i="0" u="none" strike="noStrike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ILIAS</c:v>
                </c:pt>
                <c:pt idx="1">
                  <c:v>Graphik</c:v>
                </c:pt>
                <c:pt idx="2">
                  <c:v>Regeln</c:v>
                </c:pt>
                <c:pt idx="3">
                  <c:v>Schwierigkeit</c:v>
                </c:pt>
                <c:pt idx="4">
                  <c:v>Motivation</c:v>
                </c:pt>
                <c:pt idx="5">
                  <c:v>Gamification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15</c:v>
                </c:pt>
                <c:pt idx="1">
                  <c:v>12</c:v>
                </c:pt>
                <c:pt idx="2">
                  <c:v>22</c:v>
                </c:pt>
                <c:pt idx="3">
                  <c:v>13</c:v>
                </c:pt>
                <c:pt idx="4">
                  <c:v>6</c:v>
                </c:pt>
                <c:pt idx="5">
                  <c:v>11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prstGeom prst="rect">
                    <a:avLst/>
                  </a:prstGeom>
                  <a:solidFill>
                    <a:srgbClr val="FFFFFF"/>
                  </a:solidFill>
                  <a:ln w="9525" cap="flat" cmpd="sng" algn="ctr">
                    <a:solidFill>
                      <a:schemeClr val="lt1">
                        <a:alpha val="50000"/>
                      </a:schemeClr>
                    </a:solidFill>
                    <a:round/>
                  </a:ln>
                </c14:spPr>
              </c14:invertSolidFillFmt>
            </c:ext>
            <c:ext xmlns:c16="http://schemas.microsoft.com/office/drawing/2014/chart" uri="{C3380CC4-5D6E-409C-BE32-E72D297353CC}">
              <c16:uniqueId val="{00000000-8329-4BEC-A192-2E0FDA0EA23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Ablehnung</c:v>
                </c:pt>
              </c:strCache>
            </c:strRef>
          </c:tx>
          <c:spPr>
            <a:prstGeom prst="rect">
              <a:avLst/>
            </a:prstGeom>
            <a:solidFill>
              <a:srgbClr val="ED7D31">
                <a:alpha val="84706"/>
              </a:srgb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</c:spPr>
          <c:invertIfNegative val="1"/>
          <c:dLbls>
            <c:spPr>
              <a:noFill/>
              <a:ln>
                <a:noFill/>
              </a:ln>
            </c:spPr>
            <c:txPr>
              <a:bodyPr/>
              <a:lstStyle/>
              <a:p>
                <a:pPr>
                  <a:defRPr sz="900" b="1" i="0" u="none" strike="noStrike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ILIAS</c:v>
                </c:pt>
                <c:pt idx="1">
                  <c:v>Graphik</c:v>
                </c:pt>
                <c:pt idx="2">
                  <c:v>Regeln</c:v>
                </c:pt>
                <c:pt idx="3">
                  <c:v>Schwierigkeit</c:v>
                </c:pt>
                <c:pt idx="4">
                  <c:v>Motivation</c:v>
                </c:pt>
                <c:pt idx="5">
                  <c:v>Gamification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3</c:v>
                </c:pt>
                <c:pt idx="1">
                  <c:v>5</c:v>
                </c:pt>
                <c:pt idx="2">
                  <c:v>1</c:v>
                </c:pt>
                <c:pt idx="3">
                  <c:v>2</c:v>
                </c:pt>
                <c:pt idx="4">
                  <c:v>7</c:v>
                </c:pt>
                <c:pt idx="5">
                  <c:v>7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prstGeom prst="rect">
                    <a:avLst/>
                  </a:prstGeom>
                  <a:solidFill>
                    <a:srgbClr val="FFFFFF"/>
                  </a:solidFill>
                  <a:ln w="9525" cap="flat" cmpd="sng" algn="ctr">
                    <a:solidFill>
                      <a:schemeClr val="lt1">
                        <a:alpha val="50000"/>
                      </a:schemeClr>
                    </a:solidFill>
                    <a:round/>
                  </a:ln>
                </c14:spPr>
              </c14:invertSolidFillFmt>
            </c:ext>
            <c:ext xmlns:c16="http://schemas.microsoft.com/office/drawing/2014/chart" uri="{C3380CC4-5D6E-409C-BE32-E72D297353CC}">
              <c16:uniqueId val="{00000001-8329-4BEC-A192-2E0FDA0EA23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11721995"/>
        <c:axId val="511721996"/>
      </c:barChart>
      <c:catAx>
        <c:axId val="511721995"/>
        <c:scaling>
          <c:orientation val="minMax"/>
        </c:scaling>
        <c:delete val="0"/>
        <c:axPos val="l"/>
        <c:numFmt formatCode="General" sourceLinked="1"/>
        <c:majorTickMark val="none"/>
        <c:minorTickMark val="out"/>
        <c:tickLblPos val="nextTo"/>
        <c:spPr>
          <a:prstGeom prst="rect">
            <a:avLst/>
          </a:prstGeom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</c:spPr>
        <c:txPr>
          <a:bodyPr/>
          <a:lstStyle/>
          <a:p>
            <a:pPr>
              <a:defRPr sz="900" cap="all">
                <a:solidFill>
                  <a:schemeClr val="dk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defRPr>
            </a:pPr>
            <a:endParaRPr lang="de-DE"/>
          </a:p>
        </c:txPr>
        <c:crossAx val="511721996"/>
        <c:crosses val="autoZero"/>
        <c:auto val="1"/>
        <c:lblAlgn val="ctr"/>
        <c:lblOffset val="100"/>
        <c:tickMarkSkip val="1"/>
        <c:noMultiLvlLbl val="0"/>
      </c:catAx>
      <c:valAx>
        <c:axId val="511721996"/>
        <c:scaling>
          <c:orientation val="minMax"/>
        </c:scaling>
        <c:delete val="1"/>
        <c:axPos val="b"/>
        <c:majorGridlines>
          <c:spPr>
            <a:prstGeom prst="rect">
              <a:avLst/>
            </a:prstGeom>
            <a:ln w="9525" cap="flat" cmpd="sng" algn="ctr">
              <a:gradFill>
                <a:gsLst>
                  <a:gs pos="0">
                    <a:schemeClr val="lt1">
                      <a:lumMod val="75000"/>
                      <a:alpha val="36000"/>
                    </a:schemeClr>
                  </a:gs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</a:gsLst>
                <a:lin ang="5400000" scaled="0"/>
              </a:gradFill>
              <a:round/>
            </a:ln>
          </c:spPr>
        </c:majorGridlines>
        <c:numFmt formatCode="General" sourceLinked="1"/>
        <c:majorTickMark val="none"/>
        <c:minorTickMark val="none"/>
        <c:tickLblPos val="nextTo"/>
        <c:crossAx val="511721995"/>
        <c:crosses val="autoZero"/>
        <c:crossBetween val="between"/>
      </c:valAx>
      <c:spPr>
        <a:prstGeom prst="rect">
          <a:avLst/>
        </a:prstGeom>
        <a:noFill/>
        <a:ln>
          <a:noFill/>
        </a:ln>
      </c:spPr>
    </c:plotArea>
    <c:legend>
      <c:legendPos val="b"/>
      <c:overlay val="0"/>
      <c:spPr>
        <a:prstGeom prst="rect">
          <a:avLst/>
        </a:prstGeom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xfrm>
      <a:off x="928639" y="1253003"/>
      <a:ext cx="10334716" cy="3804706"/>
    </a:xfrm>
    <a:prstGeom prst="rect">
      <a:avLst/>
    </a:prstGeom>
    <a:gradFill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/>
    </a:gradFill>
    <a:ln w="9525" cap="flat" cmpd="sng" algn="ctr">
      <a:solidFill>
        <a:schemeClr val="dk1">
          <a:lumMod val="25000"/>
          <a:lumOff val="75000"/>
        </a:schemeClr>
      </a:solidFill>
      <a:round/>
    </a:ln>
  </c:spPr>
  <c:txPr>
    <a:bodyPr/>
    <a:lstStyle/>
    <a:p>
      <a:pPr>
        <a:defRPr sz="900">
          <a:solidFill>
            <a:schemeClr val="dk1"/>
          </a:solidFill>
          <a:latin typeface="+mn-lt"/>
          <a:ea typeface="+mn-ea"/>
          <a:cs typeface="+mn-cs"/>
        </a:defRPr>
      </a:pPr>
      <a:endParaRPr lang="de-DE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EC54F2-337C-42C2-8937-8A0A099F1827}" type="doc">
      <dgm:prSet loTypeId="urn:microsoft.com/office/officeart/2005/8/layout/vList5" loCatId="list" qsTypeId="urn:microsoft.com/office/officeart/2005/8/quickstyle/simple1#2" qsCatId="simple" csTypeId="urn:microsoft.com/office/officeart/2005/8/colors/accent1_2" csCatId="accent1" phldr="1"/>
      <dgm:spPr bwMode="auto"/>
      <dgm:t>
        <a:bodyPr/>
        <a:lstStyle/>
        <a:p>
          <a:pPr>
            <a:defRPr/>
          </a:pPr>
          <a:endParaRPr/>
        </a:p>
      </dgm:t>
    </dgm:pt>
    <dgm:pt modelId="{13EA16E6-E490-44C5-AAA7-391764BC3399}">
      <dgm:prSet phldrT="[Text]" phldr="0" custT="1"/>
      <dgm:spPr bwMode="auto"/>
      <dgm:t>
        <a:bodyPr vertOverflow="overflow" horzOverflow="overflow" vert="horz" rtlCol="0" fromWordArt="0" anchor="ctr" forceAA="0" compatLnSpc="0"/>
        <a:lstStyle/>
        <a:p>
          <a:pPr algn="ctr" defTabSz="2889248">
            <a:lnSpc>
              <a:spcPct val="114999"/>
            </a:lnSpc>
            <a:spcBef>
              <a:spcPts val="0"/>
            </a:spcBef>
            <a:spcAft>
              <a:spcPts val="0"/>
            </a:spcAft>
            <a:defRPr/>
          </a:pPr>
          <a:r>
            <a:rPr lang="de-DE" sz="2000" b="0" i="0" u="none" strike="noStrike" cap="none" spc="0">
              <a:solidFill>
                <a:schemeClr val="bg2"/>
              </a:solidFill>
              <a:latin typeface="DINPro-Light"/>
              <a:ea typeface="DINPro-Light"/>
              <a:cs typeface="DINPro-Light"/>
            </a:rPr>
            <a:t>Gamification zur Motivations-steigerung </a:t>
          </a:r>
          <a:endParaRPr sz="2000" b="0" i="0" u="none" strike="noStrike" cap="none" spc="0">
            <a:solidFill>
              <a:schemeClr val="bg2"/>
            </a:solidFill>
            <a:latin typeface="DINPro-Light"/>
            <a:cs typeface="DINPro-Light"/>
          </a:endParaRPr>
        </a:p>
      </dgm:t>
    </dgm:pt>
    <dgm:pt modelId="{D6A77838-5FE3-40AD-B842-7541786D4D74}" type="parTrans" cxnId="{367FE919-A0F1-4A99-9DDE-E4A7EB4DF77E}">
      <dgm:prSet/>
      <dgm:spPr bwMode="auto"/>
      <dgm:t>
        <a:bodyPr/>
        <a:lstStyle/>
        <a:p>
          <a:pPr>
            <a:defRPr/>
          </a:pPr>
          <a:endParaRPr/>
        </a:p>
      </dgm:t>
    </dgm:pt>
    <dgm:pt modelId="{B030D7A2-2712-4676-95BD-1FD2027A8710}" type="sibTrans" cxnId="{367FE919-A0F1-4A99-9DDE-E4A7EB4DF77E}">
      <dgm:prSet/>
      <dgm:spPr bwMode="auto"/>
      <dgm:t>
        <a:bodyPr/>
        <a:lstStyle/>
        <a:p>
          <a:pPr>
            <a:defRPr/>
          </a:pPr>
          <a:endParaRPr/>
        </a:p>
      </dgm:t>
    </dgm:pt>
    <dgm:pt modelId="{E4C524F4-FA3A-4EFF-8D5D-BE2BD695E116}">
      <dgm:prSet phldrT="[Text]" phldr="0" custT="1"/>
      <dgm:spPr bwMode="auto"/>
      <dgm:t>
        <a:bodyPr vertOverflow="overflow" horzOverflow="overflow" vert="horz" rtlCol="0" fromWordArt="0" anchor="ctr" forceAA="0" compatLnSpc="0"/>
        <a:lstStyle/>
        <a:p>
          <a:pPr>
            <a:defRPr/>
          </a:pPr>
          <a:r>
            <a:rPr lang="de-DE" sz="1400" b="1" i="0" u="none" strike="noStrike" cap="none" spc="0" dirty="0">
              <a:solidFill>
                <a:schemeClr val="tx1"/>
              </a:solidFill>
              <a:latin typeface="DINPro-Light"/>
              <a:ea typeface="DINPro-Light"/>
              <a:cs typeface="DINPro-Light"/>
            </a:rPr>
            <a:t>Anreiz </a:t>
          </a:r>
          <a:r>
            <a:rPr lang="de-DE" sz="1400" b="0" i="0" u="none" strike="noStrike" cap="none" spc="0" dirty="0">
              <a:solidFill>
                <a:schemeClr val="tx1"/>
              </a:solidFill>
              <a:latin typeface="DINPro-Light"/>
              <a:ea typeface="DINPro-Light"/>
              <a:cs typeface="DINPro-Light"/>
            </a:rPr>
            <a:t>für die individuelle Vorbereitung auf die </a:t>
          </a:r>
          <a:r>
            <a:rPr lang="de-DE" sz="1400" b="0" i="0" u="none" strike="noStrike" cap="none" spc="0" dirty="0" err="1">
              <a:solidFill>
                <a:schemeClr val="tx1"/>
              </a:solidFill>
              <a:latin typeface="DINPro-Light"/>
              <a:ea typeface="DINPro-Light"/>
              <a:cs typeface="DINPro-Light"/>
            </a:rPr>
            <a:t>Flipped</a:t>
          </a:r>
          <a:r>
            <a:rPr lang="de-DE" sz="1400" b="0" i="0" u="none" strike="noStrike" cap="none" spc="0" dirty="0">
              <a:solidFill>
                <a:schemeClr val="tx1"/>
              </a:solidFill>
              <a:latin typeface="DINPro-Light"/>
              <a:ea typeface="DINPro-Light"/>
              <a:cs typeface="DINPro-Light"/>
            </a:rPr>
            <a:t>-Classroom-Sitzungen</a:t>
          </a:r>
          <a:endParaRPr dirty="0"/>
        </a:p>
      </dgm:t>
    </dgm:pt>
    <dgm:pt modelId="{121F0D62-FDB0-4A48-8144-E46BB5CC0CF7}" type="parTrans" cxnId="{5DDDA45A-08C8-41D2-9DCE-AE04789A5FED}">
      <dgm:prSet/>
      <dgm:spPr bwMode="auto"/>
      <dgm:t>
        <a:bodyPr/>
        <a:lstStyle/>
        <a:p>
          <a:pPr>
            <a:defRPr/>
          </a:pPr>
          <a:endParaRPr/>
        </a:p>
      </dgm:t>
    </dgm:pt>
    <dgm:pt modelId="{C77374FB-61B8-4E33-B075-86A50DDC379B}" type="sibTrans" cxnId="{5DDDA45A-08C8-41D2-9DCE-AE04789A5FED}">
      <dgm:prSet/>
      <dgm:spPr bwMode="auto"/>
      <dgm:t>
        <a:bodyPr/>
        <a:lstStyle/>
        <a:p>
          <a:pPr>
            <a:defRPr/>
          </a:pPr>
          <a:endParaRPr/>
        </a:p>
      </dgm:t>
    </dgm:pt>
    <dgm:pt modelId="{2D2CF11C-BA79-48F5-9AE2-365E4FFDC691}">
      <dgm:prSet phldrT="[Text]" phldr="0" custT="1"/>
      <dgm:spPr bwMode="auto"/>
      <dgm:t>
        <a:bodyPr vertOverflow="overflow" horzOverflow="overflow" vert="horz" rtlCol="0" fromWordArt="0" anchor="ctr" forceAA="0" compatLnSpc="0"/>
        <a:lstStyle/>
        <a:p>
          <a:pPr algn="ctr" defTabSz="2889248">
            <a:lnSpc>
              <a:spcPct val="114999"/>
            </a:lnSpc>
            <a:spcBef>
              <a:spcPts val="0"/>
            </a:spcBef>
            <a:spcAft>
              <a:spcPts val="0"/>
            </a:spcAft>
            <a:defRPr/>
          </a:pPr>
          <a:r>
            <a:rPr lang="de-DE" sz="2000" b="0" i="0" u="none" strike="noStrike" cap="none" spc="0">
              <a:solidFill>
                <a:schemeClr val="bg2"/>
              </a:solidFill>
              <a:latin typeface="DINPro-Light"/>
              <a:ea typeface="DINPro-Light"/>
              <a:cs typeface="DINPro-Light"/>
            </a:rPr>
            <a:t>Individueller Selbsttest und Lernfortschritts-kontrolle</a:t>
          </a:r>
          <a:endParaRPr sz="2000" b="0" i="0" u="none" strike="noStrike" cap="none" spc="0">
            <a:solidFill>
              <a:schemeClr val="bg2"/>
            </a:solidFill>
            <a:latin typeface="DINPro-Light"/>
            <a:cs typeface="DINPro-Light"/>
          </a:endParaRPr>
        </a:p>
      </dgm:t>
    </dgm:pt>
    <dgm:pt modelId="{CE28476C-AADB-41C1-905B-ADC8ED9A7A4D}" type="parTrans" cxnId="{06E37162-D7A4-45E8-8825-FB540FBEE795}">
      <dgm:prSet/>
      <dgm:spPr bwMode="auto"/>
      <dgm:t>
        <a:bodyPr/>
        <a:lstStyle/>
        <a:p>
          <a:pPr>
            <a:defRPr/>
          </a:pPr>
          <a:endParaRPr/>
        </a:p>
      </dgm:t>
    </dgm:pt>
    <dgm:pt modelId="{2FBE046B-B185-4623-8F5E-92492C833E6A}" type="sibTrans" cxnId="{06E37162-D7A4-45E8-8825-FB540FBEE795}">
      <dgm:prSet/>
      <dgm:spPr bwMode="auto"/>
      <dgm:t>
        <a:bodyPr/>
        <a:lstStyle/>
        <a:p>
          <a:pPr>
            <a:defRPr/>
          </a:pPr>
          <a:endParaRPr/>
        </a:p>
      </dgm:t>
    </dgm:pt>
    <dgm:pt modelId="{31B7A04D-BCC8-41C3-A6D6-6571E5E4C346}">
      <dgm:prSet phldrT="[Text]" phldr="0" custT="1"/>
      <dgm:spPr bwMode="auto"/>
      <dgm:t>
        <a:bodyPr vertOverflow="overflow" horzOverflow="overflow" vert="horz" rtlCol="0" fromWordArt="0" anchor="ctr" forceAA="0" compatLnSpc="0"/>
        <a:lstStyle/>
        <a:p>
          <a:pPr marL="228600" marR="0" indent="-228600" algn="l" defTabSz="1644648">
            <a:lnSpc>
              <a:spcPct val="114999"/>
            </a:lnSpc>
            <a:spcBef>
              <a:spcPts val="0"/>
            </a:spcBef>
            <a:spcAft>
              <a:spcPts val="0"/>
            </a:spcAft>
            <a:defRPr/>
          </a:pPr>
          <a:r>
            <a:rPr lang="de-DE" sz="1200" b="1" i="0" u="none" strike="noStrike" cap="none" spc="0" dirty="0">
              <a:solidFill>
                <a:schemeClr val="tx1"/>
              </a:solidFill>
              <a:latin typeface="DINPro-Light"/>
              <a:ea typeface="DINPro-Light"/>
              <a:cs typeface="DINPro-Light"/>
            </a:rPr>
            <a:t>Kompetenzerleben</a:t>
          </a:r>
          <a:r>
            <a:rPr lang="de-DE" sz="1200" b="0" i="0" u="none" strike="noStrike" cap="none" spc="0" dirty="0">
              <a:solidFill>
                <a:schemeClr val="tx1"/>
              </a:solidFill>
              <a:latin typeface="DINPro-Light"/>
              <a:ea typeface="DINPro-Light"/>
              <a:cs typeface="DINPro-Light"/>
            </a:rPr>
            <a:t>: Verursachen von Schadenspunkten für das Absolvieren der Aufgaben</a:t>
          </a:r>
          <a:endParaRPr sz="1200" b="0" i="0" u="none" strike="noStrike" cap="none" spc="0" dirty="0">
            <a:solidFill>
              <a:schemeClr val="tx1"/>
            </a:solidFill>
            <a:latin typeface="DINPro-Light"/>
            <a:cs typeface="DINPro-Light"/>
          </a:endParaRPr>
        </a:p>
      </dgm:t>
    </dgm:pt>
    <dgm:pt modelId="{51FC835B-FF3A-4A84-BF10-8269871A25B2}" type="parTrans" cxnId="{614D5A14-89D1-47F3-8AC6-4739F73592FD}">
      <dgm:prSet/>
      <dgm:spPr bwMode="auto"/>
      <dgm:t>
        <a:bodyPr/>
        <a:lstStyle/>
        <a:p>
          <a:pPr>
            <a:defRPr/>
          </a:pPr>
          <a:endParaRPr/>
        </a:p>
      </dgm:t>
    </dgm:pt>
    <dgm:pt modelId="{DA0E5737-5D4F-4040-B416-0B2A6B6ECBB4}" type="sibTrans" cxnId="{614D5A14-89D1-47F3-8AC6-4739F73592FD}">
      <dgm:prSet/>
      <dgm:spPr bwMode="auto"/>
      <dgm:t>
        <a:bodyPr/>
        <a:lstStyle/>
        <a:p>
          <a:pPr>
            <a:defRPr/>
          </a:pPr>
          <a:endParaRPr/>
        </a:p>
      </dgm:t>
    </dgm:pt>
    <dgm:pt modelId="{3C0B27DB-A723-4CA2-9BF3-797869C9CD90}">
      <dgm:prSet phldrT="[Text]" phldr="0" custT="1"/>
      <dgm:spPr bwMode="auto"/>
      <dgm:t>
        <a:bodyPr vertOverflow="overflow" horzOverflow="overflow" vert="horz" rtlCol="0" fromWordArt="0" anchor="ctr" forceAA="0" compatLnSpc="0"/>
        <a:lstStyle/>
        <a:p>
          <a:pPr marL="228600" marR="0" indent="-228600" algn="l" defTabSz="1644648">
            <a:lnSpc>
              <a:spcPct val="114999"/>
            </a:lnSpc>
            <a:spcBef>
              <a:spcPts val="0"/>
            </a:spcBef>
            <a:spcAft>
              <a:spcPts val="0"/>
            </a:spcAft>
            <a:defRPr/>
          </a:pPr>
          <a:r>
            <a:rPr lang="de-DE" sz="1200" b="1" i="0" u="none" strike="noStrike" cap="none" spc="0" dirty="0">
              <a:solidFill>
                <a:schemeClr val="tx1"/>
              </a:solidFill>
              <a:latin typeface="DINPro-Light"/>
              <a:ea typeface="DINPro-Light"/>
              <a:cs typeface="DINPro-Light"/>
            </a:rPr>
            <a:t>Individualisierung</a:t>
          </a:r>
          <a:r>
            <a:rPr lang="de-DE" sz="1200" b="0" i="0" u="none" strike="noStrike" cap="none" spc="0" dirty="0">
              <a:solidFill>
                <a:schemeClr val="tx1"/>
              </a:solidFill>
              <a:latin typeface="DINPro-Light"/>
              <a:ea typeface="DINPro-Light"/>
              <a:cs typeface="DINPro-Light"/>
            </a:rPr>
            <a:t>: Durchführung jeweils zwei Wochen nach Sitzung möglich</a:t>
          </a:r>
          <a:endParaRPr sz="1200" b="0" i="0" u="none" strike="noStrike" cap="none" spc="0" dirty="0">
            <a:solidFill>
              <a:schemeClr val="tx1"/>
            </a:solidFill>
            <a:latin typeface="DINPro-Light"/>
            <a:cs typeface="DINPro-Light"/>
          </a:endParaRPr>
        </a:p>
        <a:p>
          <a:pPr marL="228600" marR="0" indent="-228600" algn="l" defTabSz="1644648">
            <a:lnSpc>
              <a:spcPct val="114999"/>
            </a:lnSpc>
            <a:spcBef>
              <a:spcPts val="0"/>
            </a:spcBef>
            <a:spcAft>
              <a:spcPts val="0"/>
            </a:spcAft>
            <a:defRPr/>
          </a:pPr>
          <a:r>
            <a:rPr lang="de-DE" sz="1200" b="0" i="0" u="none" strike="noStrike" cap="none" spc="0" dirty="0">
              <a:solidFill>
                <a:schemeClr val="tx1"/>
              </a:solidFill>
              <a:latin typeface="DINPro-Light"/>
              <a:ea typeface="DINPro-Light"/>
              <a:cs typeface="DINPro-Light"/>
            </a:rPr>
            <a:t>Unterstützung in der </a:t>
          </a:r>
          <a:r>
            <a:rPr lang="de-DE" sz="1200" b="1" i="0" u="none" strike="noStrike" cap="none" spc="0" dirty="0">
              <a:solidFill>
                <a:schemeClr val="tx1"/>
              </a:solidFill>
              <a:latin typeface="DINPro-Light"/>
              <a:ea typeface="DINPro-Light"/>
              <a:cs typeface="DINPro-Light"/>
            </a:rPr>
            <a:t>Selbstlernphase</a:t>
          </a:r>
          <a:endParaRPr sz="1200" b="0" i="0" u="none" strike="noStrike" cap="none" spc="0" dirty="0">
            <a:solidFill>
              <a:schemeClr val="tx1"/>
            </a:solidFill>
            <a:latin typeface="DINPro-Light"/>
            <a:cs typeface="DINPro-Light"/>
          </a:endParaRPr>
        </a:p>
      </dgm:t>
    </dgm:pt>
    <dgm:pt modelId="{B5C6D7DF-DC50-4731-A07D-BDEF77275698}" type="parTrans" cxnId="{E7D2083A-D1B8-4DB7-AB63-C54198F89C3E}">
      <dgm:prSet/>
      <dgm:spPr bwMode="auto"/>
      <dgm:t>
        <a:bodyPr/>
        <a:lstStyle/>
        <a:p>
          <a:pPr>
            <a:defRPr/>
          </a:pPr>
          <a:endParaRPr/>
        </a:p>
      </dgm:t>
    </dgm:pt>
    <dgm:pt modelId="{E837F687-F85C-42BB-964A-1317E1066452}" type="sibTrans" cxnId="{E7D2083A-D1B8-4DB7-AB63-C54198F89C3E}">
      <dgm:prSet/>
      <dgm:spPr bwMode="auto"/>
      <dgm:t>
        <a:bodyPr/>
        <a:lstStyle/>
        <a:p>
          <a:pPr>
            <a:defRPr/>
          </a:pPr>
          <a:endParaRPr/>
        </a:p>
      </dgm:t>
    </dgm:pt>
    <dgm:pt modelId="{C1E58272-8CF5-466B-B75E-D2F80599A028}">
      <dgm:prSet phldrT="[Text]" phldr="0" custT="1"/>
      <dgm:spPr bwMode="auto"/>
      <dgm:t>
        <a:bodyPr vertOverflow="overflow" horzOverflow="overflow" vert="horz" rtlCol="0" fromWordArt="0" anchor="ctr" forceAA="0" compatLnSpc="0"/>
        <a:lstStyle/>
        <a:p>
          <a:pPr algn="ctr" defTabSz="2889248">
            <a:lnSpc>
              <a:spcPct val="114999"/>
            </a:lnSpc>
            <a:spcBef>
              <a:spcPts val="0"/>
            </a:spcBef>
            <a:spcAft>
              <a:spcPts val="0"/>
            </a:spcAft>
            <a:defRPr/>
          </a:pPr>
          <a:r>
            <a:rPr lang="de-DE" sz="2000" b="0" i="0" u="none" strike="noStrike" cap="none" spc="0">
              <a:solidFill>
                <a:schemeClr val="bg2"/>
              </a:solidFill>
              <a:latin typeface="DINPro-Light"/>
              <a:ea typeface="DINPro-Light"/>
              <a:cs typeface="DINPro-Light"/>
            </a:rPr>
            <a:t>Stärkere Identifikation der Studierenden mit der LV</a:t>
          </a:r>
          <a:endParaRPr sz="2000" b="0" i="0" u="none" strike="noStrike" cap="none" spc="0">
            <a:solidFill>
              <a:schemeClr val="bg2"/>
            </a:solidFill>
            <a:latin typeface="DINPro-Light"/>
            <a:cs typeface="DINPro-Light"/>
          </a:endParaRPr>
        </a:p>
      </dgm:t>
    </dgm:pt>
    <dgm:pt modelId="{2A0A5DAD-266E-499F-A47E-37056025D5A0}" type="parTrans" cxnId="{C2AD9704-AA87-44CC-BF30-58B721CBFF3A}">
      <dgm:prSet/>
      <dgm:spPr bwMode="auto"/>
      <dgm:t>
        <a:bodyPr/>
        <a:lstStyle/>
        <a:p>
          <a:pPr>
            <a:defRPr/>
          </a:pPr>
          <a:endParaRPr/>
        </a:p>
      </dgm:t>
    </dgm:pt>
    <dgm:pt modelId="{8169650E-09E5-41BF-B99B-6CED5ABF5B97}" type="sibTrans" cxnId="{C2AD9704-AA87-44CC-BF30-58B721CBFF3A}">
      <dgm:prSet/>
      <dgm:spPr bwMode="auto"/>
      <dgm:t>
        <a:bodyPr/>
        <a:lstStyle/>
        <a:p>
          <a:pPr>
            <a:defRPr/>
          </a:pPr>
          <a:endParaRPr/>
        </a:p>
      </dgm:t>
    </dgm:pt>
    <dgm:pt modelId="{9C7FC505-68DA-4F18-B741-0F07B7654D92}">
      <dgm:prSet phldrT="[Text]" phldr="0" custT="1"/>
      <dgm:spPr bwMode="auto"/>
      <dgm:t>
        <a:bodyPr vertOverflow="overflow" horzOverflow="overflow" vert="horz" rtlCol="0" fromWordArt="0" anchor="ctr" forceAA="0" compatLnSpc="0"/>
        <a:lstStyle/>
        <a:p>
          <a:pPr>
            <a:defRPr/>
          </a:pPr>
          <a:r>
            <a:rPr lang="de-DE" sz="1400" b="1" i="0" u="none" strike="noStrike" cap="none" spc="0" dirty="0">
              <a:solidFill>
                <a:schemeClr val="tx1"/>
              </a:solidFill>
              <a:latin typeface="DINPro-Light"/>
              <a:ea typeface="DINPro-Light"/>
              <a:cs typeface="DINPro-Light"/>
            </a:rPr>
            <a:t>Kooperative Spielmechanik</a:t>
          </a:r>
          <a:r>
            <a:rPr lang="de-DE" sz="1400" b="0" i="0" u="none" strike="noStrike" cap="none" spc="0" dirty="0">
              <a:solidFill>
                <a:schemeClr val="tx1"/>
              </a:solidFill>
              <a:latin typeface="DINPro-Light"/>
              <a:ea typeface="DINPro-Light"/>
              <a:cs typeface="DINPro-Light"/>
            </a:rPr>
            <a:t>, Stärkung der sozialen Zugehörigkeit</a:t>
          </a:r>
          <a:endParaRPr dirty="0"/>
        </a:p>
      </dgm:t>
    </dgm:pt>
    <dgm:pt modelId="{260D6836-B26F-4165-B4B7-8BD308DC2E56}" type="parTrans" cxnId="{B9508981-E5A5-433F-A2F7-0A1DE581D2F2}">
      <dgm:prSet/>
      <dgm:spPr bwMode="auto"/>
      <dgm:t>
        <a:bodyPr/>
        <a:lstStyle/>
        <a:p>
          <a:pPr>
            <a:defRPr/>
          </a:pPr>
          <a:endParaRPr/>
        </a:p>
      </dgm:t>
    </dgm:pt>
    <dgm:pt modelId="{45347E88-36CD-49A7-9A2E-03BD02153F44}" type="sibTrans" cxnId="{B9508981-E5A5-433F-A2F7-0A1DE581D2F2}">
      <dgm:prSet/>
      <dgm:spPr bwMode="auto"/>
      <dgm:t>
        <a:bodyPr/>
        <a:lstStyle/>
        <a:p>
          <a:pPr>
            <a:defRPr/>
          </a:pPr>
          <a:endParaRPr/>
        </a:p>
      </dgm:t>
    </dgm:pt>
    <dgm:pt modelId="{B2411729-0A30-4FC0-9028-A15E87BEC0AF}" type="pres">
      <dgm:prSet presAssocID="{B8EC54F2-337C-42C2-8937-8A0A099F1827}" presName="Name0" presStyleCnt="0">
        <dgm:presLayoutVars>
          <dgm:dir/>
          <dgm:animLvl val="lvl"/>
          <dgm:resizeHandles val="exact"/>
        </dgm:presLayoutVars>
      </dgm:prSet>
      <dgm:spPr bwMode="auto"/>
    </dgm:pt>
    <dgm:pt modelId="{9DF1C0FE-4A21-4550-BE05-613E46B8E262}" type="pres">
      <dgm:prSet presAssocID="{13EA16E6-E490-44C5-AAA7-391764BC3399}" presName="linNode" presStyleCnt="0"/>
      <dgm:spPr bwMode="auto"/>
    </dgm:pt>
    <dgm:pt modelId="{DA808C95-A978-4291-BDEE-37790F52CE8B}" type="pres">
      <dgm:prSet presAssocID="{13EA16E6-E490-44C5-AAA7-391764BC3399}" presName="parentText" presStyleLbl="node1" presStyleIdx="0" presStyleCnt="3">
        <dgm:presLayoutVars>
          <dgm:chMax val="1"/>
          <dgm:bulletEnabled val="1"/>
        </dgm:presLayoutVars>
      </dgm:prSet>
      <dgm:spPr bwMode="auto">
        <a:solidFill>
          <a:srgbClr val="008581"/>
        </a:solidFill>
      </dgm:spPr>
    </dgm:pt>
    <dgm:pt modelId="{36BC81B3-D954-487F-8572-08FF30BA5991}" type="pres">
      <dgm:prSet presAssocID="{13EA16E6-E490-44C5-AAA7-391764BC3399}" presName="descendantText" presStyleLbl="alignAccFollowNode1" presStyleIdx="0" presStyleCnt="3">
        <dgm:presLayoutVars>
          <dgm:bulletEnabled val="1"/>
        </dgm:presLayoutVars>
      </dgm:prSet>
      <dgm:spPr bwMode="auto">
        <a:solidFill>
          <a:srgbClr val="5FB2B0">
            <a:alpha val="90000"/>
          </a:srgbClr>
        </a:solidFill>
      </dgm:spPr>
    </dgm:pt>
    <dgm:pt modelId="{5CDB7C7A-D643-47BD-9AD9-3EAC0AAEE1D0}" type="pres">
      <dgm:prSet presAssocID="{B030D7A2-2712-4676-95BD-1FD2027A8710}" presName="sp" presStyleCnt="0"/>
      <dgm:spPr bwMode="auto"/>
    </dgm:pt>
    <dgm:pt modelId="{3D389181-0F4C-4AC2-B366-1350C3654E95}" type="pres">
      <dgm:prSet presAssocID="{2D2CF11C-BA79-48F5-9AE2-365E4FFDC691}" presName="linNode" presStyleCnt="0"/>
      <dgm:spPr bwMode="auto"/>
    </dgm:pt>
    <dgm:pt modelId="{69CD9EA8-132E-430A-B7E7-F9827430D15C}" type="pres">
      <dgm:prSet presAssocID="{2D2CF11C-BA79-48F5-9AE2-365E4FFDC691}" presName="parentText" presStyleLbl="node1" presStyleIdx="1" presStyleCnt="3">
        <dgm:presLayoutVars>
          <dgm:chMax val="1"/>
          <dgm:bulletEnabled val="1"/>
        </dgm:presLayoutVars>
      </dgm:prSet>
      <dgm:spPr bwMode="auto">
        <a:solidFill>
          <a:srgbClr val="008581"/>
        </a:solidFill>
      </dgm:spPr>
    </dgm:pt>
    <dgm:pt modelId="{6091C815-8BF4-4B91-AA6F-5C12B2A82D36}" type="pres">
      <dgm:prSet presAssocID="{2D2CF11C-BA79-48F5-9AE2-365E4FFDC691}" presName="descendantText" presStyleLbl="alignAccFollowNode1" presStyleIdx="1" presStyleCnt="3" custScaleX="106977" custScaleY="105098">
        <dgm:presLayoutVars>
          <dgm:bulletEnabled val="1"/>
        </dgm:presLayoutVars>
      </dgm:prSet>
      <dgm:spPr bwMode="auto">
        <a:solidFill>
          <a:srgbClr val="5FB2B0">
            <a:alpha val="90000"/>
          </a:srgbClr>
        </a:solidFill>
      </dgm:spPr>
    </dgm:pt>
    <dgm:pt modelId="{EDB09401-F556-4371-9B11-D10D28110D1E}" type="pres">
      <dgm:prSet presAssocID="{2FBE046B-B185-4623-8F5E-92492C833E6A}" presName="sp" presStyleCnt="0"/>
      <dgm:spPr bwMode="auto"/>
    </dgm:pt>
    <dgm:pt modelId="{FB9A413F-1B89-457F-A635-40788D2B4182}" type="pres">
      <dgm:prSet presAssocID="{C1E58272-8CF5-466B-B75E-D2F80599A028}" presName="linNode" presStyleCnt="0"/>
      <dgm:spPr bwMode="auto"/>
    </dgm:pt>
    <dgm:pt modelId="{A5D8FBCE-3F5E-413B-A1E0-0802D141B1E0}" type="pres">
      <dgm:prSet presAssocID="{C1E58272-8CF5-466B-B75E-D2F80599A028}" presName="parentText" presStyleLbl="node1" presStyleIdx="2" presStyleCnt="3">
        <dgm:presLayoutVars>
          <dgm:chMax val="1"/>
          <dgm:bulletEnabled val="1"/>
        </dgm:presLayoutVars>
      </dgm:prSet>
      <dgm:spPr bwMode="auto">
        <a:solidFill>
          <a:srgbClr val="008581"/>
        </a:solidFill>
      </dgm:spPr>
    </dgm:pt>
    <dgm:pt modelId="{AACFBA33-2830-4AFB-8D3F-A4EAF50E0453}" type="pres">
      <dgm:prSet presAssocID="{C1E58272-8CF5-466B-B75E-D2F80599A028}" presName="descendantText" presStyleLbl="alignAccFollowNode1" presStyleIdx="2" presStyleCnt="3">
        <dgm:presLayoutVars>
          <dgm:bulletEnabled val="1"/>
        </dgm:presLayoutVars>
      </dgm:prSet>
      <dgm:spPr bwMode="auto">
        <a:solidFill>
          <a:srgbClr val="5FB2B0">
            <a:alpha val="90000"/>
          </a:srgbClr>
        </a:solidFill>
      </dgm:spPr>
    </dgm:pt>
  </dgm:ptLst>
  <dgm:cxnLst>
    <dgm:cxn modelId="{C2AD9704-AA87-44CC-BF30-58B721CBFF3A}" srcId="{B8EC54F2-337C-42C2-8937-8A0A099F1827}" destId="{C1E58272-8CF5-466B-B75E-D2F80599A028}" srcOrd="2" destOrd="0" parTransId="{2A0A5DAD-266E-499F-A47E-37056025D5A0}" sibTransId="{8169650E-09E5-41BF-B99B-6CED5ABF5B97}"/>
    <dgm:cxn modelId="{614D5A14-89D1-47F3-8AC6-4739F73592FD}" srcId="{2D2CF11C-BA79-48F5-9AE2-365E4FFDC691}" destId="{31B7A04D-BCC8-41C3-A6D6-6571E5E4C346}" srcOrd="0" destOrd="0" parTransId="{51FC835B-FF3A-4A84-BF10-8269871A25B2}" sibTransId="{DA0E5737-5D4F-4040-B416-0B2A6B6ECBB4}"/>
    <dgm:cxn modelId="{367FE919-A0F1-4A99-9DDE-E4A7EB4DF77E}" srcId="{B8EC54F2-337C-42C2-8937-8A0A099F1827}" destId="{13EA16E6-E490-44C5-AAA7-391764BC3399}" srcOrd="0" destOrd="0" parTransId="{D6A77838-5FE3-40AD-B842-7541786D4D74}" sibTransId="{B030D7A2-2712-4676-95BD-1FD2027A8710}"/>
    <dgm:cxn modelId="{FBA67B2D-410D-4D9F-A56F-FF4870B1B12B}" type="presOf" srcId="{E4C524F4-FA3A-4EFF-8D5D-BE2BD695E116}" destId="{36BC81B3-D954-487F-8572-08FF30BA5991}" srcOrd="0" destOrd="0" presId="urn:microsoft.com/office/officeart/2005/8/layout/vList5"/>
    <dgm:cxn modelId="{E7D2083A-D1B8-4DB7-AB63-C54198F89C3E}" srcId="{2D2CF11C-BA79-48F5-9AE2-365E4FFDC691}" destId="{3C0B27DB-A723-4CA2-9BF3-797869C9CD90}" srcOrd="1" destOrd="0" parTransId="{B5C6D7DF-DC50-4731-A07D-BDEF77275698}" sibTransId="{E837F687-F85C-42BB-964A-1317E1066452}"/>
    <dgm:cxn modelId="{256B3E5C-D8E3-4CFD-B084-93339DDD7D1C}" type="presOf" srcId="{2D2CF11C-BA79-48F5-9AE2-365E4FFDC691}" destId="{69CD9EA8-132E-430A-B7E7-F9827430D15C}" srcOrd="0" destOrd="0" presId="urn:microsoft.com/office/officeart/2005/8/layout/vList5"/>
    <dgm:cxn modelId="{06E37162-D7A4-45E8-8825-FB540FBEE795}" srcId="{B8EC54F2-337C-42C2-8937-8A0A099F1827}" destId="{2D2CF11C-BA79-48F5-9AE2-365E4FFDC691}" srcOrd="1" destOrd="0" parTransId="{CE28476C-AADB-41C1-905B-ADC8ED9A7A4D}" sibTransId="{2FBE046B-B185-4623-8F5E-92492C833E6A}"/>
    <dgm:cxn modelId="{E55A0D72-DC6A-4D6B-8F9F-0B14477C66DD}" type="presOf" srcId="{31B7A04D-BCC8-41C3-A6D6-6571E5E4C346}" destId="{6091C815-8BF4-4B91-AA6F-5C12B2A82D36}" srcOrd="0" destOrd="0" presId="urn:microsoft.com/office/officeart/2005/8/layout/vList5"/>
    <dgm:cxn modelId="{5DDDA45A-08C8-41D2-9DCE-AE04789A5FED}" srcId="{13EA16E6-E490-44C5-AAA7-391764BC3399}" destId="{E4C524F4-FA3A-4EFF-8D5D-BE2BD695E116}" srcOrd="0" destOrd="0" parTransId="{121F0D62-FDB0-4A48-8144-E46BB5CC0CF7}" sibTransId="{C77374FB-61B8-4E33-B075-86A50DDC379B}"/>
    <dgm:cxn modelId="{C7B4E37E-34C2-4F22-B6F7-0BB7ACF58A10}" type="presOf" srcId="{C1E58272-8CF5-466B-B75E-D2F80599A028}" destId="{A5D8FBCE-3F5E-413B-A1E0-0802D141B1E0}" srcOrd="0" destOrd="0" presId="urn:microsoft.com/office/officeart/2005/8/layout/vList5"/>
    <dgm:cxn modelId="{B9508981-E5A5-433F-A2F7-0A1DE581D2F2}" srcId="{C1E58272-8CF5-466B-B75E-D2F80599A028}" destId="{9C7FC505-68DA-4F18-B741-0F07B7654D92}" srcOrd="0" destOrd="0" parTransId="{260D6836-B26F-4165-B4B7-8BD308DC2E56}" sibTransId="{45347E88-36CD-49A7-9A2E-03BD02153F44}"/>
    <dgm:cxn modelId="{6FEA938E-C65B-4680-87FB-74954E12C244}" type="presOf" srcId="{9C7FC505-68DA-4F18-B741-0F07B7654D92}" destId="{AACFBA33-2830-4AFB-8D3F-A4EAF50E0453}" srcOrd="0" destOrd="0" presId="urn:microsoft.com/office/officeart/2005/8/layout/vList5"/>
    <dgm:cxn modelId="{E03EF594-E56A-461C-AE22-13B89EC39EA5}" type="presOf" srcId="{3C0B27DB-A723-4CA2-9BF3-797869C9CD90}" destId="{6091C815-8BF4-4B91-AA6F-5C12B2A82D36}" srcOrd="0" destOrd="1" presId="urn:microsoft.com/office/officeart/2005/8/layout/vList5"/>
    <dgm:cxn modelId="{AB1430A5-C40F-4425-806C-601DDBEB76AB}" type="presOf" srcId="{13EA16E6-E490-44C5-AAA7-391764BC3399}" destId="{DA808C95-A978-4291-BDEE-37790F52CE8B}" srcOrd="0" destOrd="0" presId="urn:microsoft.com/office/officeart/2005/8/layout/vList5"/>
    <dgm:cxn modelId="{50E7DCB7-9D4D-484D-959E-32B170C9E30E}" type="presOf" srcId="{B8EC54F2-337C-42C2-8937-8A0A099F1827}" destId="{B2411729-0A30-4FC0-9028-A15E87BEC0AF}" srcOrd="0" destOrd="0" presId="urn:microsoft.com/office/officeart/2005/8/layout/vList5"/>
    <dgm:cxn modelId="{E80A436F-975E-4AE1-8AC8-6DEDA294CEC0}" type="presParOf" srcId="{B2411729-0A30-4FC0-9028-A15E87BEC0AF}" destId="{9DF1C0FE-4A21-4550-BE05-613E46B8E262}" srcOrd="0" destOrd="0" presId="urn:microsoft.com/office/officeart/2005/8/layout/vList5"/>
    <dgm:cxn modelId="{12EE7464-9C65-420B-B2A5-962C78B8645E}" type="presParOf" srcId="{9DF1C0FE-4A21-4550-BE05-613E46B8E262}" destId="{DA808C95-A978-4291-BDEE-37790F52CE8B}" srcOrd="0" destOrd="0" presId="urn:microsoft.com/office/officeart/2005/8/layout/vList5"/>
    <dgm:cxn modelId="{211DE475-3911-4076-873B-6A7447ED2488}" type="presParOf" srcId="{9DF1C0FE-4A21-4550-BE05-613E46B8E262}" destId="{36BC81B3-D954-487F-8572-08FF30BA5991}" srcOrd="1" destOrd="0" presId="urn:microsoft.com/office/officeart/2005/8/layout/vList5"/>
    <dgm:cxn modelId="{D40A37DC-942A-4010-8AC0-9062F3936D50}" type="presParOf" srcId="{B2411729-0A30-4FC0-9028-A15E87BEC0AF}" destId="{5CDB7C7A-D643-47BD-9AD9-3EAC0AAEE1D0}" srcOrd="1" destOrd="0" presId="urn:microsoft.com/office/officeart/2005/8/layout/vList5"/>
    <dgm:cxn modelId="{C632F44F-CB54-47E0-BEAE-2A5C097E9BF9}" type="presParOf" srcId="{B2411729-0A30-4FC0-9028-A15E87BEC0AF}" destId="{3D389181-0F4C-4AC2-B366-1350C3654E95}" srcOrd="2" destOrd="0" presId="urn:microsoft.com/office/officeart/2005/8/layout/vList5"/>
    <dgm:cxn modelId="{DF06A3BB-5BA5-4331-AA24-BD89C769746D}" type="presParOf" srcId="{3D389181-0F4C-4AC2-B366-1350C3654E95}" destId="{69CD9EA8-132E-430A-B7E7-F9827430D15C}" srcOrd="0" destOrd="0" presId="urn:microsoft.com/office/officeart/2005/8/layout/vList5"/>
    <dgm:cxn modelId="{70DB297E-1CF1-408D-845E-AC27C85D0D1E}" type="presParOf" srcId="{3D389181-0F4C-4AC2-B366-1350C3654E95}" destId="{6091C815-8BF4-4B91-AA6F-5C12B2A82D36}" srcOrd="1" destOrd="0" presId="urn:microsoft.com/office/officeart/2005/8/layout/vList5"/>
    <dgm:cxn modelId="{51931BBF-DF7E-4D71-9274-A1207F29E5AC}" type="presParOf" srcId="{B2411729-0A30-4FC0-9028-A15E87BEC0AF}" destId="{EDB09401-F556-4371-9B11-D10D28110D1E}" srcOrd="3" destOrd="0" presId="urn:microsoft.com/office/officeart/2005/8/layout/vList5"/>
    <dgm:cxn modelId="{7DB2F91D-254F-4546-8CB1-C2E0101F1C1C}" type="presParOf" srcId="{B2411729-0A30-4FC0-9028-A15E87BEC0AF}" destId="{FB9A413F-1B89-457F-A635-40788D2B4182}" srcOrd="4" destOrd="0" presId="urn:microsoft.com/office/officeart/2005/8/layout/vList5"/>
    <dgm:cxn modelId="{169A0B5D-C749-40E6-B565-0A7BF81E4D42}" type="presParOf" srcId="{FB9A413F-1B89-457F-A635-40788D2B4182}" destId="{A5D8FBCE-3F5E-413B-A1E0-0802D141B1E0}" srcOrd="0" destOrd="0" presId="urn:microsoft.com/office/officeart/2005/8/layout/vList5"/>
    <dgm:cxn modelId="{7A964848-64D2-40BA-A2F3-61E4DF9773AC}" type="presParOf" srcId="{FB9A413F-1B89-457F-A635-40788D2B4182}" destId="{AACFBA33-2830-4AFB-8D3F-A4EAF50E045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05010C-89E4-4359-AD5D-D9DA1CD9766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7A83CDE3-F043-43B3-9F1D-BBEF2E1EA3B6}">
      <dgm:prSet phldrT="[Text]" custT="1"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r>
            <a:rPr lang="de-DE" sz="2000" dirty="0">
              <a:latin typeface="DINPro-Medium" panose="02000503030000020004" pitchFamily="50" charset="0"/>
            </a:rPr>
            <a:t>Kompetenzerleben</a:t>
          </a:r>
          <a:endParaRPr lang="de-DE" sz="1800" dirty="0">
            <a:latin typeface="DINPro-Medium" panose="02000503030000020004" pitchFamily="50" charset="0"/>
          </a:endParaRPr>
        </a:p>
      </dgm:t>
    </dgm:pt>
    <dgm:pt modelId="{CD57A67D-9439-4488-8402-B29BFE0019AC}" type="parTrans" cxnId="{56F47028-5DDE-4623-AA3F-A37B18981EC7}">
      <dgm:prSet/>
      <dgm:spPr/>
      <dgm:t>
        <a:bodyPr/>
        <a:lstStyle/>
        <a:p>
          <a:endParaRPr lang="de-DE"/>
        </a:p>
      </dgm:t>
    </dgm:pt>
    <dgm:pt modelId="{C23626EA-3D82-4FEC-974A-19C892D04255}" type="sibTrans" cxnId="{56F47028-5DDE-4623-AA3F-A37B18981EC7}">
      <dgm:prSet/>
      <dgm:spPr/>
      <dgm:t>
        <a:bodyPr/>
        <a:lstStyle/>
        <a:p>
          <a:endParaRPr lang="de-DE"/>
        </a:p>
      </dgm:t>
    </dgm:pt>
    <dgm:pt modelId="{1BDFE36F-EBA5-4C50-8968-D8E7460D4B8C}">
      <dgm:prSet phldrT="[Text]" custT="1"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r>
            <a:rPr lang="de-DE" sz="2000" dirty="0">
              <a:latin typeface="DINPro-Medium" panose="02000503030000020004" pitchFamily="50" charset="0"/>
            </a:rPr>
            <a:t>Autonomie</a:t>
          </a:r>
        </a:p>
      </dgm:t>
    </dgm:pt>
    <dgm:pt modelId="{78F882F9-D8A1-4043-9049-D4F16064CD62}" type="parTrans" cxnId="{3607D064-1381-4EE5-BE90-318CE413BBFC}">
      <dgm:prSet/>
      <dgm:spPr/>
      <dgm:t>
        <a:bodyPr/>
        <a:lstStyle/>
        <a:p>
          <a:endParaRPr lang="de-DE"/>
        </a:p>
      </dgm:t>
    </dgm:pt>
    <dgm:pt modelId="{014A3CC1-BD63-48CD-BB3E-1ABF09817C77}" type="sibTrans" cxnId="{3607D064-1381-4EE5-BE90-318CE413BBFC}">
      <dgm:prSet/>
      <dgm:spPr/>
      <dgm:t>
        <a:bodyPr/>
        <a:lstStyle/>
        <a:p>
          <a:endParaRPr lang="de-DE"/>
        </a:p>
      </dgm:t>
    </dgm:pt>
    <dgm:pt modelId="{3DB6263E-09BE-40ED-B308-FF0682E702AC}">
      <dgm:prSet phldrT="[Text]"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de-DE" sz="1900" dirty="0"/>
            <a:t>Zeitlich flexible Bearbeitung aber an Semesterzeiten orientiert</a:t>
          </a:r>
        </a:p>
      </dgm:t>
    </dgm:pt>
    <dgm:pt modelId="{8E923044-265F-4982-98D2-1261A04400B7}" type="parTrans" cxnId="{3849AA26-802B-4351-A473-27F5AAA007B7}">
      <dgm:prSet/>
      <dgm:spPr/>
      <dgm:t>
        <a:bodyPr/>
        <a:lstStyle/>
        <a:p>
          <a:endParaRPr lang="de-DE"/>
        </a:p>
      </dgm:t>
    </dgm:pt>
    <dgm:pt modelId="{EEE04310-A6B9-4622-9505-7D15451CEDFC}" type="sibTrans" cxnId="{3849AA26-802B-4351-A473-27F5AAA007B7}">
      <dgm:prSet/>
      <dgm:spPr/>
      <dgm:t>
        <a:bodyPr/>
        <a:lstStyle/>
        <a:p>
          <a:endParaRPr lang="de-DE"/>
        </a:p>
      </dgm:t>
    </dgm:pt>
    <dgm:pt modelId="{E073E120-6E1F-44DC-B0A6-384B23F4147B}">
      <dgm:prSet phldrT="[Text]" custT="1"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r>
            <a:rPr lang="de-DE" sz="2000" dirty="0">
              <a:latin typeface="DINPro-Medium" panose="02000503030000020004" pitchFamily="50" charset="0"/>
            </a:rPr>
            <a:t>Soziale Zugehörigkeit</a:t>
          </a:r>
        </a:p>
      </dgm:t>
    </dgm:pt>
    <dgm:pt modelId="{B62329D9-90AB-4876-9902-3EDDF0841ECD}" type="parTrans" cxnId="{58344DCB-B956-4022-9A1F-DCE355DF14D2}">
      <dgm:prSet/>
      <dgm:spPr/>
      <dgm:t>
        <a:bodyPr/>
        <a:lstStyle/>
        <a:p>
          <a:endParaRPr lang="de-DE"/>
        </a:p>
      </dgm:t>
    </dgm:pt>
    <dgm:pt modelId="{A2D55288-6034-40A7-BCF6-43F96B05229F}" type="sibTrans" cxnId="{58344DCB-B956-4022-9A1F-DCE355DF14D2}">
      <dgm:prSet/>
      <dgm:spPr/>
      <dgm:t>
        <a:bodyPr/>
        <a:lstStyle/>
        <a:p>
          <a:endParaRPr lang="de-DE"/>
        </a:p>
      </dgm:t>
    </dgm:pt>
    <dgm:pt modelId="{CA8319DA-F094-4F7C-B52F-0E448914B1A4}">
      <dgm:prSet phldrT="[Text]"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de-DE" sz="1900" dirty="0"/>
            <a:t>Thematisierung in der Kontaktzeit</a:t>
          </a:r>
        </a:p>
      </dgm:t>
    </dgm:pt>
    <dgm:pt modelId="{0ED98D71-35E5-47BE-9DA7-C5420932CCC6}" type="parTrans" cxnId="{EA72925F-1535-4FD2-847C-8BF2B0B1472B}">
      <dgm:prSet/>
      <dgm:spPr/>
      <dgm:t>
        <a:bodyPr/>
        <a:lstStyle/>
        <a:p>
          <a:endParaRPr lang="de-DE"/>
        </a:p>
      </dgm:t>
    </dgm:pt>
    <dgm:pt modelId="{5DE1899F-9932-4BD9-BC77-766E9A56FAFD}" type="sibTrans" cxnId="{EA72925F-1535-4FD2-847C-8BF2B0B1472B}">
      <dgm:prSet/>
      <dgm:spPr/>
      <dgm:t>
        <a:bodyPr/>
        <a:lstStyle/>
        <a:p>
          <a:endParaRPr lang="de-DE"/>
        </a:p>
      </dgm:t>
    </dgm:pt>
    <dgm:pt modelId="{32F9D377-62FC-4A20-B59B-C364BD756EF9}">
      <dgm:prSet phldrT="[Text]"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de-DE" sz="1900" dirty="0"/>
            <a:t>Lebensweltbezug herstellen</a:t>
          </a:r>
        </a:p>
      </dgm:t>
    </dgm:pt>
    <dgm:pt modelId="{00F98F6F-740E-47F1-8908-4574DDCA4C44}" type="parTrans" cxnId="{C391D92C-95B6-4CC6-A134-1911EF85B511}">
      <dgm:prSet/>
      <dgm:spPr/>
    </dgm:pt>
    <dgm:pt modelId="{18DDA057-BAD6-49CE-9245-CA746CBBA099}" type="sibTrans" cxnId="{C391D92C-95B6-4CC6-A134-1911EF85B511}">
      <dgm:prSet/>
      <dgm:spPr/>
    </dgm:pt>
    <dgm:pt modelId="{E5B9C3E2-DDEE-468C-9FD1-7A09AB5304D4}">
      <dgm:prSet phldrT="[Text]"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pPr algn="l"/>
          <a:r>
            <a:rPr lang="de-DE" sz="1900" dirty="0"/>
            <a:t>Verknüpfung des Spiel-Themas mit der Aufgabenstellung</a:t>
          </a:r>
        </a:p>
      </dgm:t>
    </dgm:pt>
    <dgm:pt modelId="{AD7F523E-94A3-434F-96C3-F2E1ACA77A94}" type="parTrans" cxnId="{26786ED6-18FA-4F44-BD1A-411C831F2243}">
      <dgm:prSet/>
      <dgm:spPr/>
    </dgm:pt>
    <dgm:pt modelId="{AA022354-14DA-4388-9AF9-ADB324C2F088}" type="sibTrans" cxnId="{26786ED6-18FA-4F44-BD1A-411C831F2243}">
      <dgm:prSet/>
      <dgm:spPr/>
    </dgm:pt>
    <dgm:pt modelId="{DDAFF585-8F36-497C-93E4-2BFB59BF34BD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endParaRPr lang="de-DE" sz="2300" dirty="0"/>
        </a:p>
      </dgm:t>
    </dgm:pt>
    <dgm:pt modelId="{D9410EA2-577E-4988-BED6-2627F644B1D7}" type="parTrans" cxnId="{D56A8C5B-C228-4D72-84AB-62877ADD1EA3}">
      <dgm:prSet/>
      <dgm:spPr/>
    </dgm:pt>
    <dgm:pt modelId="{55E46165-A66F-4426-83CB-D5B1407EEDAF}" type="sibTrans" cxnId="{D56A8C5B-C228-4D72-84AB-62877ADD1EA3}">
      <dgm:prSet/>
      <dgm:spPr/>
    </dgm:pt>
    <dgm:pt modelId="{42723223-1ABB-4D11-B906-66A9B0985259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endParaRPr lang="de-DE" sz="2300" dirty="0"/>
        </a:p>
      </dgm:t>
    </dgm:pt>
    <dgm:pt modelId="{1669486B-05CF-4307-BE89-59A8A86E78AE}" type="parTrans" cxnId="{64EBAD51-2F84-4B9A-A76A-0B1060FDCE63}">
      <dgm:prSet/>
      <dgm:spPr/>
    </dgm:pt>
    <dgm:pt modelId="{F516D6A4-AAA0-48BF-B888-A2D3360FF485}" type="sibTrans" cxnId="{64EBAD51-2F84-4B9A-A76A-0B1060FDCE63}">
      <dgm:prSet/>
      <dgm:spPr/>
    </dgm:pt>
    <dgm:pt modelId="{84E24404-BA6F-4017-949B-9842939D104A}">
      <dgm:prSet phldrT="[Text]"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pPr marL="171450" marR="0" lvl="1" indent="-171450" algn="l" defTabSz="84455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  <a:tabLst/>
            <a:defRPr/>
          </a:pPr>
          <a:r>
            <a:rPr lang="de-DE" sz="19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DINPro-Light"/>
              <a:ea typeface="Arial"/>
              <a:cs typeface="Arial"/>
            </a:rPr>
            <a:t>Feedback zu den Lösungen</a:t>
          </a:r>
        </a:p>
      </dgm:t>
    </dgm:pt>
    <dgm:pt modelId="{CB1A97AE-D5F5-49B3-8436-5B3A438AC004}" type="parTrans" cxnId="{4C4C9E54-C586-4E2A-8166-1CB73B5043EC}">
      <dgm:prSet/>
      <dgm:spPr/>
    </dgm:pt>
    <dgm:pt modelId="{2E9436DF-E9F9-4060-AB1B-909BB8A97EC6}" type="sibTrans" cxnId="{4C4C9E54-C586-4E2A-8166-1CB73B5043EC}">
      <dgm:prSet/>
      <dgm:spPr/>
    </dgm:pt>
    <dgm:pt modelId="{DDAB110A-66AD-49FD-96E4-3D18B5809F55}">
      <dgm:prSet phldrT="[Text]"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pPr marL="171450" marR="0" lvl="1" indent="-171450" algn="l" defTabSz="84455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  <a:tabLst/>
            <a:defRPr/>
          </a:pPr>
          <a:r>
            <a:rPr lang="de-DE" sz="19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DINPro-Light"/>
              <a:ea typeface="Arial"/>
              <a:cs typeface="Arial"/>
            </a:rPr>
            <a:t>kurze Aufgaben</a:t>
          </a:r>
          <a:endParaRPr lang="de-DE" sz="2400" kern="1200" dirty="0"/>
        </a:p>
      </dgm:t>
    </dgm:pt>
    <dgm:pt modelId="{A0A5AF58-A1C3-4977-8A26-0862E16B21A0}" type="parTrans" cxnId="{46D284FB-C22B-42FC-9F2A-10DE7F9C47C8}">
      <dgm:prSet/>
      <dgm:spPr/>
    </dgm:pt>
    <dgm:pt modelId="{296D51BB-B7DF-4276-A85E-AF3EB3C4B97A}" type="sibTrans" cxnId="{46D284FB-C22B-42FC-9F2A-10DE7F9C47C8}">
      <dgm:prSet/>
      <dgm:spPr/>
    </dgm:pt>
    <dgm:pt modelId="{EE2863FE-6E5F-4D0C-8706-A4AC43436E43}">
      <dgm:prSet phldrT="[Text]"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de-DE" sz="1900" dirty="0"/>
            <a:t>Wöchentliche Aktualisierung</a:t>
          </a:r>
        </a:p>
      </dgm:t>
    </dgm:pt>
    <dgm:pt modelId="{BCDFC483-7F29-4E5D-8F86-8910CBAA44A6}" type="parTrans" cxnId="{4AC68C4C-211B-4AF1-B6F4-AB3B4D581402}">
      <dgm:prSet/>
      <dgm:spPr/>
    </dgm:pt>
    <dgm:pt modelId="{A51B2200-0D7C-470D-89F3-6294DE2CB84C}" type="sibTrans" cxnId="{4AC68C4C-211B-4AF1-B6F4-AB3B4D581402}">
      <dgm:prSet/>
      <dgm:spPr/>
    </dgm:pt>
    <dgm:pt modelId="{5E704316-24A8-4858-8796-68682D7F6A37}">
      <dgm:prSet phldrT="[Text]"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pPr marL="171450" marR="0" lvl="1" indent="-171450" algn="l" defTabSz="84455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  <a:tabLst/>
            <a:defRPr/>
          </a:pPr>
          <a:r>
            <a:rPr lang="de-DE" sz="19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DINPro-Light"/>
              <a:ea typeface="Arial"/>
              <a:cs typeface="Arial"/>
            </a:rPr>
            <a:t>zusätzliche Auszeichnungen (Badges, Preise)</a:t>
          </a:r>
        </a:p>
        <a:p>
          <a:pPr marL="228600" lvl="1" indent="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de-DE" sz="2400" kern="1200" dirty="0"/>
        </a:p>
      </dgm:t>
    </dgm:pt>
    <dgm:pt modelId="{FCC8EFF5-9E80-44AD-8FBE-6C29E144D648}" type="parTrans" cxnId="{B9025ED8-61AA-4801-99B0-56E2B439667A}">
      <dgm:prSet/>
      <dgm:spPr/>
    </dgm:pt>
    <dgm:pt modelId="{1E7D2EAB-A4AE-49CB-A079-7E152B5B1D65}" type="sibTrans" cxnId="{B9025ED8-61AA-4801-99B0-56E2B439667A}">
      <dgm:prSet/>
      <dgm:spPr/>
    </dgm:pt>
    <dgm:pt modelId="{FFAC129C-FA40-439A-B987-6C3E594E03F6}">
      <dgm:prSet phldrT="[Text]"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lang="de-DE" sz="19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DINPro-Light"/>
              <a:ea typeface="Arial"/>
              <a:cs typeface="Arial"/>
            </a:rPr>
            <a:t>Prüfungsbezug</a:t>
          </a:r>
        </a:p>
      </dgm:t>
    </dgm:pt>
    <dgm:pt modelId="{643AF9B4-FC7B-44D6-BC75-1B6841BCA4D0}" type="parTrans" cxnId="{6E3AA78E-3A7C-439D-8423-EF19AD209C76}">
      <dgm:prSet/>
      <dgm:spPr/>
    </dgm:pt>
    <dgm:pt modelId="{EADF9068-7CA7-41C1-9A26-74FE0358786C}" type="sibTrans" cxnId="{6E3AA78E-3A7C-439D-8423-EF19AD209C76}">
      <dgm:prSet/>
      <dgm:spPr/>
    </dgm:pt>
    <dgm:pt modelId="{662883FD-7C4E-41E1-8821-F21B9DDE8A0B}" type="pres">
      <dgm:prSet presAssocID="{D305010C-89E4-4359-AD5D-D9DA1CD9766C}" presName="Name0" presStyleCnt="0">
        <dgm:presLayoutVars>
          <dgm:dir/>
          <dgm:animLvl val="lvl"/>
          <dgm:resizeHandles val="exact"/>
        </dgm:presLayoutVars>
      </dgm:prSet>
      <dgm:spPr/>
    </dgm:pt>
    <dgm:pt modelId="{A230857F-FF29-41FE-A956-E129A1DBD540}" type="pres">
      <dgm:prSet presAssocID="{7A83CDE3-F043-43B3-9F1D-BBEF2E1EA3B6}" presName="composite" presStyleCnt="0"/>
      <dgm:spPr/>
    </dgm:pt>
    <dgm:pt modelId="{493AF475-31FF-40FB-8D4A-5ABC8D0AEC4F}" type="pres">
      <dgm:prSet presAssocID="{7A83CDE3-F043-43B3-9F1D-BBEF2E1EA3B6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260407AA-C4F4-4A47-90FD-DA573B037B1F}" type="pres">
      <dgm:prSet presAssocID="{7A83CDE3-F043-43B3-9F1D-BBEF2E1EA3B6}" presName="desTx" presStyleLbl="alignAccFollowNode1" presStyleIdx="0" presStyleCnt="3">
        <dgm:presLayoutVars>
          <dgm:bulletEnabled val="1"/>
        </dgm:presLayoutVars>
      </dgm:prSet>
      <dgm:spPr/>
    </dgm:pt>
    <dgm:pt modelId="{D2A85BA7-352A-49D7-9927-7429D3AE4754}" type="pres">
      <dgm:prSet presAssocID="{C23626EA-3D82-4FEC-974A-19C892D04255}" presName="space" presStyleCnt="0"/>
      <dgm:spPr/>
    </dgm:pt>
    <dgm:pt modelId="{89FE373B-D572-48A4-9AFE-34E608D25587}" type="pres">
      <dgm:prSet presAssocID="{1BDFE36F-EBA5-4C50-8968-D8E7460D4B8C}" presName="composite" presStyleCnt="0"/>
      <dgm:spPr/>
    </dgm:pt>
    <dgm:pt modelId="{9A72C232-A1F2-47CA-A879-A78BC718A53E}" type="pres">
      <dgm:prSet presAssocID="{1BDFE36F-EBA5-4C50-8968-D8E7460D4B8C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AAB289D7-13A0-405F-9624-A5442E4C8FCC}" type="pres">
      <dgm:prSet presAssocID="{1BDFE36F-EBA5-4C50-8968-D8E7460D4B8C}" presName="desTx" presStyleLbl="alignAccFollowNode1" presStyleIdx="1" presStyleCnt="3">
        <dgm:presLayoutVars>
          <dgm:bulletEnabled val="1"/>
        </dgm:presLayoutVars>
      </dgm:prSet>
      <dgm:spPr/>
    </dgm:pt>
    <dgm:pt modelId="{51851478-C510-465C-9A72-208218F3D7D6}" type="pres">
      <dgm:prSet presAssocID="{014A3CC1-BD63-48CD-BB3E-1ABF09817C77}" presName="space" presStyleCnt="0"/>
      <dgm:spPr/>
    </dgm:pt>
    <dgm:pt modelId="{0AFB533B-8CB6-42E4-9AB1-B39E8C069739}" type="pres">
      <dgm:prSet presAssocID="{E073E120-6E1F-44DC-B0A6-384B23F4147B}" presName="composite" presStyleCnt="0"/>
      <dgm:spPr/>
    </dgm:pt>
    <dgm:pt modelId="{153C7798-CAB4-4E41-80B5-258624C27A74}" type="pres">
      <dgm:prSet presAssocID="{E073E120-6E1F-44DC-B0A6-384B23F4147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40864672-B6A8-4F72-924F-7886AFA1FDE0}" type="pres">
      <dgm:prSet presAssocID="{E073E120-6E1F-44DC-B0A6-384B23F4147B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581BA803-1884-474A-8B8C-A064599B905E}" type="presOf" srcId="{3DB6263E-09BE-40ED-B308-FF0682E702AC}" destId="{AAB289D7-13A0-405F-9624-A5442E4C8FCC}" srcOrd="0" destOrd="0" presId="urn:microsoft.com/office/officeart/2005/8/layout/hList1"/>
    <dgm:cxn modelId="{3849AA26-802B-4351-A473-27F5AAA007B7}" srcId="{1BDFE36F-EBA5-4C50-8968-D8E7460D4B8C}" destId="{3DB6263E-09BE-40ED-B308-FF0682E702AC}" srcOrd="0" destOrd="0" parTransId="{8E923044-265F-4982-98D2-1261A04400B7}" sibTransId="{EEE04310-A6B9-4622-9505-7D15451CEDFC}"/>
    <dgm:cxn modelId="{56F47028-5DDE-4623-AA3F-A37B18981EC7}" srcId="{D305010C-89E4-4359-AD5D-D9DA1CD9766C}" destId="{7A83CDE3-F043-43B3-9F1D-BBEF2E1EA3B6}" srcOrd="0" destOrd="0" parTransId="{CD57A67D-9439-4488-8402-B29BFE0019AC}" sibTransId="{C23626EA-3D82-4FEC-974A-19C892D04255}"/>
    <dgm:cxn modelId="{75C1B42B-1F1F-46B6-957D-B2DA4EEFE504}" type="presOf" srcId="{D305010C-89E4-4359-AD5D-D9DA1CD9766C}" destId="{662883FD-7C4E-41E1-8821-F21B9DDE8A0B}" srcOrd="0" destOrd="0" presId="urn:microsoft.com/office/officeart/2005/8/layout/hList1"/>
    <dgm:cxn modelId="{C391D92C-95B6-4CC6-A134-1911EF85B511}" srcId="{E073E120-6E1F-44DC-B0A6-384B23F4147B}" destId="{32F9D377-62FC-4A20-B59B-C364BD756EF9}" srcOrd="1" destOrd="0" parTransId="{00F98F6F-740E-47F1-8908-4574DDCA4C44}" sibTransId="{18DDA057-BAD6-49CE-9245-CA746CBBA099}"/>
    <dgm:cxn modelId="{D56A8C5B-C228-4D72-84AB-62877ADD1EA3}" srcId="{1BDFE36F-EBA5-4C50-8968-D8E7460D4B8C}" destId="{DDAFF585-8F36-497C-93E4-2BFB59BF34BD}" srcOrd="3" destOrd="0" parTransId="{D9410EA2-577E-4988-BED6-2627F644B1D7}" sibTransId="{55E46165-A66F-4426-83CB-D5B1407EEDAF}"/>
    <dgm:cxn modelId="{EA72925F-1535-4FD2-847C-8BF2B0B1472B}" srcId="{E073E120-6E1F-44DC-B0A6-384B23F4147B}" destId="{CA8319DA-F094-4F7C-B52F-0E448914B1A4}" srcOrd="0" destOrd="0" parTransId="{0ED98D71-35E5-47BE-9DA7-C5420932CCC6}" sibTransId="{5DE1899F-9932-4BD9-BC77-766E9A56FAFD}"/>
    <dgm:cxn modelId="{54DF5F63-7DDB-46CA-BEA3-9203F1D229B8}" type="presOf" srcId="{5E704316-24A8-4858-8796-68682D7F6A37}" destId="{260407AA-C4F4-4A47-90FD-DA573B037B1F}" srcOrd="0" destOrd="3" presId="urn:microsoft.com/office/officeart/2005/8/layout/hList1"/>
    <dgm:cxn modelId="{3607D064-1381-4EE5-BE90-318CE413BBFC}" srcId="{D305010C-89E4-4359-AD5D-D9DA1CD9766C}" destId="{1BDFE36F-EBA5-4C50-8968-D8E7460D4B8C}" srcOrd="1" destOrd="0" parTransId="{78F882F9-D8A1-4043-9049-D4F16064CD62}" sibTransId="{014A3CC1-BD63-48CD-BB3E-1ABF09817C77}"/>
    <dgm:cxn modelId="{7556F167-41EC-4764-9AAA-9D27E890D6B4}" type="presOf" srcId="{84E24404-BA6F-4017-949B-9842939D104A}" destId="{260407AA-C4F4-4A47-90FD-DA573B037B1F}" srcOrd="0" destOrd="0" presId="urn:microsoft.com/office/officeart/2005/8/layout/hList1"/>
    <dgm:cxn modelId="{8DDB1469-C0CA-493F-952F-A21BD1B7D494}" type="presOf" srcId="{1BDFE36F-EBA5-4C50-8968-D8E7460D4B8C}" destId="{9A72C232-A1F2-47CA-A879-A78BC718A53E}" srcOrd="0" destOrd="0" presId="urn:microsoft.com/office/officeart/2005/8/layout/hList1"/>
    <dgm:cxn modelId="{4AC68C4C-211B-4AF1-B6F4-AB3B4D581402}" srcId="{1BDFE36F-EBA5-4C50-8968-D8E7460D4B8C}" destId="{EE2863FE-6E5F-4D0C-8706-A4AC43436E43}" srcOrd="1" destOrd="0" parTransId="{BCDFC483-7F29-4E5D-8F86-8910CBAA44A6}" sibTransId="{A51B2200-0D7C-470D-89F3-6294DE2CB84C}"/>
    <dgm:cxn modelId="{DFF4404D-0D93-4192-BDE0-F308315B6A62}" type="presOf" srcId="{32F9D377-62FC-4A20-B59B-C364BD756EF9}" destId="{40864672-B6A8-4F72-924F-7886AFA1FDE0}" srcOrd="0" destOrd="1" presId="urn:microsoft.com/office/officeart/2005/8/layout/hList1"/>
    <dgm:cxn modelId="{64EBAD51-2F84-4B9A-A76A-0B1060FDCE63}" srcId="{1BDFE36F-EBA5-4C50-8968-D8E7460D4B8C}" destId="{42723223-1ABB-4D11-B906-66A9B0985259}" srcOrd="2" destOrd="0" parTransId="{1669486B-05CF-4307-BE89-59A8A86E78AE}" sibTransId="{F516D6A4-AAA0-48BF-B888-A2D3360FF485}"/>
    <dgm:cxn modelId="{4C4C9E54-C586-4E2A-8166-1CB73B5043EC}" srcId="{7A83CDE3-F043-43B3-9F1D-BBEF2E1EA3B6}" destId="{84E24404-BA6F-4017-949B-9842939D104A}" srcOrd="0" destOrd="0" parTransId="{CB1A97AE-D5F5-49B3-8436-5B3A438AC004}" sibTransId="{2E9436DF-E9F9-4060-AB1B-909BB8A97EC6}"/>
    <dgm:cxn modelId="{0574EC5A-BDEF-4C8F-A615-972F5A6465C4}" type="presOf" srcId="{E073E120-6E1F-44DC-B0A6-384B23F4147B}" destId="{153C7798-CAB4-4E41-80B5-258624C27A74}" srcOrd="0" destOrd="0" presId="urn:microsoft.com/office/officeart/2005/8/layout/hList1"/>
    <dgm:cxn modelId="{EEC78684-F48E-4920-972E-CF0552CE12E1}" type="presOf" srcId="{EE2863FE-6E5F-4D0C-8706-A4AC43436E43}" destId="{AAB289D7-13A0-405F-9624-A5442E4C8FCC}" srcOrd="0" destOrd="1" presId="urn:microsoft.com/office/officeart/2005/8/layout/hList1"/>
    <dgm:cxn modelId="{6E3AA78E-3A7C-439D-8423-EF19AD209C76}" srcId="{7A83CDE3-F043-43B3-9F1D-BBEF2E1EA3B6}" destId="{FFAC129C-FA40-439A-B987-6C3E594E03F6}" srcOrd="1" destOrd="0" parTransId="{643AF9B4-FC7B-44D6-BC75-1B6841BCA4D0}" sibTransId="{EADF9068-7CA7-41C1-9A26-74FE0358786C}"/>
    <dgm:cxn modelId="{C0A5AEC1-D0F5-4D1C-9B87-84DD659DF108}" type="presOf" srcId="{E5B9C3E2-DDEE-468C-9FD1-7A09AB5304D4}" destId="{40864672-B6A8-4F72-924F-7886AFA1FDE0}" srcOrd="0" destOrd="2" presId="urn:microsoft.com/office/officeart/2005/8/layout/hList1"/>
    <dgm:cxn modelId="{E3BFD3C2-405A-46E9-9DA1-3BD5A3FC9A0E}" type="presOf" srcId="{CA8319DA-F094-4F7C-B52F-0E448914B1A4}" destId="{40864672-B6A8-4F72-924F-7886AFA1FDE0}" srcOrd="0" destOrd="0" presId="urn:microsoft.com/office/officeart/2005/8/layout/hList1"/>
    <dgm:cxn modelId="{58344DCB-B956-4022-9A1F-DCE355DF14D2}" srcId="{D305010C-89E4-4359-AD5D-D9DA1CD9766C}" destId="{E073E120-6E1F-44DC-B0A6-384B23F4147B}" srcOrd="2" destOrd="0" parTransId="{B62329D9-90AB-4876-9902-3EDDF0841ECD}" sibTransId="{A2D55288-6034-40A7-BCF6-43F96B05229F}"/>
    <dgm:cxn modelId="{4A83DCD1-5FE1-46A4-B0C5-CB13AEE623C0}" type="presOf" srcId="{7A83CDE3-F043-43B3-9F1D-BBEF2E1EA3B6}" destId="{493AF475-31FF-40FB-8D4A-5ABC8D0AEC4F}" srcOrd="0" destOrd="0" presId="urn:microsoft.com/office/officeart/2005/8/layout/hList1"/>
    <dgm:cxn modelId="{04A16FD5-84B3-4A35-AD5E-2F317E696827}" type="presOf" srcId="{FFAC129C-FA40-439A-B987-6C3E594E03F6}" destId="{260407AA-C4F4-4A47-90FD-DA573B037B1F}" srcOrd="0" destOrd="1" presId="urn:microsoft.com/office/officeart/2005/8/layout/hList1"/>
    <dgm:cxn modelId="{26786ED6-18FA-4F44-BD1A-411C831F2243}" srcId="{E073E120-6E1F-44DC-B0A6-384B23F4147B}" destId="{E5B9C3E2-DDEE-468C-9FD1-7A09AB5304D4}" srcOrd="2" destOrd="0" parTransId="{AD7F523E-94A3-434F-96C3-F2E1ACA77A94}" sibTransId="{AA022354-14DA-4388-9AF9-ADB324C2F088}"/>
    <dgm:cxn modelId="{B9025ED8-61AA-4801-99B0-56E2B439667A}" srcId="{7A83CDE3-F043-43B3-9F1D-BBEF2E1EA3B6}" destId="{5E704316-24A8-4858-8796-68682D7F6A37}" srcOrd="3" destOrd="0" parTransId="{FCC8EFF5-9E80-44AD-8FBE-6C29E144D648}" sibTransId="{1E7D2EAB-A4AE-49CB-A079-7E152B5B1D65}"/>
    <dgm:cxn modelId="{B2DD0EE8-D682-41A8-87CD-04350143471D}" type="presOf" srcId="{42723223-1ABB-4D11-B906-66A9B0985259}" destId="{AAB289D7-13A0-405F-9624-A5442E4C8FCC}" srcOrd="0" destOrd="2" presId="urn:microsoft.com/office/officeart/2005/8/layout/hList1"/>
    <dgm:cxn modelId="{882B95F4-4E9B-4FDC-BEF2-CD2CE90EFBCC}" type="presOf" srcId="{DDAB110A-66AD-49FD-96E4-3D18B5809F55}" destId="{260407AA-C4F4-4A47-90FD-DA573B037B1F}" srcOrd="0" destOrd="2" presId="urn:microsoft.com/office/officeart/2005/8/layout/hList1"/>
    <dgm:cxn modelId="{46D284FB-C22B-42FC-9F2A-10DE7F9C47C8}" srcId="{7A83CDE3-F043-43B3-9F1D-BBEF2E1EA3B6}" destId="{DDAB110A-66AD-49FD-96E4-3D18B5809F55}" srcOrd="2" destOrd="0" parTransId="{A0A5AF58-A1C3-4977-8A26-0862E16B21A0}" sibTransId="{296D51BB-B7DF-4276-A85E-AF3EB3C4B97A}"/>
    <dgm:cxn modelId="{27F378FC-8D96-4E9E-A86B-8A1A49FE34B0}" type="presOf" srcId="{DDAFF585-8F36-497C-93E4-2BFB59BF34BD}" destId="{AAB289D7-13A0-405F-9624-A5442E4C8FCC}" srcOrd="0" destOrd="3" presId="urn:microsoft.com/office/officeart/2005/8/layout/hList1"/>
    <dgm:cxn modelId="{4EA595B1-14A4-47F0-8067-BF07E3C8A845}" type="presParOf" srcId="{662883FD-7C4E-41E1-8821-F21B9DDE8A0B}" destId="{A230857F-FF29-41FE-A956-E129A1DBD540}" srcOrd="0" destOrd="0" presId="urn:microsoft.com/office/officeart/2005/8/layout/hList1"/>
    <dgm:cxn modelId="{61E1157A-05E7-4029-80DE-938E0E3752E4}" type="presParOf" srcId="{A230857F-FF29-41FE-A956-E129A1DBD540}" destId="{493AF475-31FF-40FB-8D4A-5ABC8D0AEC4F}" srcOrd="0" destOrd="0" presId="urn:microsoft.com/office/officeart/2005/8/layout/hList1"/>
    <dgm:cxn modelId="{72D48542-5579-4794-A087-68B2E58F8F31}" type="presParOf" srcId="{A230857F-FF29-41FE-A956-E129A1DBD540}" destId="{260407AA-C4F4-4A47-90FD-DA573B037B1F}" srcOrd="1" destOrd="0" presId="urn:microsoft.com/office/officeart/2005/8/layout/hList1"/>
    <dgm:cxn modelId="{521F9DAB-B92F-4178-8C78-4AD1412206AD}" type="presParOf" srcId="{662883FD-7C4E-41E1-8821-F21B9DDE8A0B}" destId="{D2A85BA7-352A-49D7-9927-7429D3AE4754}" srcOrd="1" destOrd="0" presId="urn:microsoft.com/office/officeart/2005/8/layout/hList1"/>
    <dgm:cxn modelId="{B702548E-2031-44E1-BB46-AD164E49BA15}" type="presParOf" srcId="{662883FD-7C4E-41E1-8821-F21B9DDE8A0B}" destId="{89FE373B-D572-48A4-9AFE-34E608D25587}" srcOrd="2" destOrd="0" presId="urn:microsoft.com/office/officeart/2005/8/layout/hList1"/>
    <dgm:cxn modelId="{EF7A7FF5-1911-4930-95F1-D2C980B125F6}" type="presParOf" srcId="{89FE373B-D572-48A4-9AFE-34E608D25587}" destId="{9A72C232-A1F2-47CA-A879-A78BC718A53E}" srcOrd="0" destOrd="0" presId="urn:microsoft.com/office/officeart/2005/8/layout/hList1"/>
    <dgm:cxn modelId="{61996B4A-9DF6-44D8-AB71-3DD4189D78EF}" type="presParOf" srcId="{89FE373B-D572-48A4-9AFE-34E608D25587}" destId="{AAB289D7-13A0-405F-9624-A5442E4C8FCC}" srcOrd="1" destOrd="0" presId="urn:microsoft.com/office/officeart/2005/8/layout/hList1"/>
    <dgm:cxn modelId="{782A6770-4794-4A04-B4EF-43FDA0DCEAED}" type="presParOf" srcId="{662883FD-7C4E-41E1-8821-F21B9DDE8A0B}" destId="{51851478-C510-465C-9A72-208218F3D7D6}" srcOrd="3" destOrd="0" presId="urn:microsoft.com/office/officeart/2005/8/layout/hList1"/>
    <dgm:cxn modelId="{7682C146-F55F-4D06-A1D4-ABA2C47DD39D}" type="presParOf" srcId="{662883FD-7C4E-41E1-8821-F21B9DDE8A0B}" destId="{0AFB533B-8CB6-42E4-9AB1-B39E8C069739}" srcOrd="4" destOrd="0" presId="urn:microsoft.com/office/officeart/2005/8/layout/hList1"/>
    <dgm:cxn modelId="{4549C44A-7E27-420B-9684-888607713F74}" type="presParOf" srcId="{0AFB533B-8CB6-42E4-9AB1-B39E8C069739}" destId="{153C7798-CAB4-4E41-80B5-258624C27A74}" srcOrd="0" destOrd="0" presId="urn:microsoft.com/office/officeart/2005/8/layout/hList1"/>
    <dgm:cxn modelId="{DC3A73CB-BF48-4207-88A8-20DCDC7CC88A}" type="presParOf" srcId="{0AFB533B-8CB6-42E4-9AB1-B39E8C069739}" destId="{40864672-B6A8-4F72-924F-7886AFA1FDE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305010C-89E4-4359-AD5D-D9DA1CD9766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7A83CDE3-F043-43B3-9F1D-BBEF2E1EA3B6}">
      <dgm:prSet phldrT="[Text]" custT="1"/>
      <dgm:spPr>
        <a:solidFill>
          <a:srgbClr val="008581"/>
        </a:solidFill>
        <a:ln>
          <a:solidFill>
            <a:srgbClr val="008581"/>
          </a:solidFill>
        </a:ln>
      </dgm:spPr>
      <dgm:t>
        <a:bodyPr/>
        <a:lstStyle/>
        <a:p>
          <a:r>
            <a:rPr lang="de-DE" sz="2000" dirty="0">
              <a:latin typeface="DINPro-Medium" panose="02000503030000020004" pitchFamily="50" charset="0"/>
            </a:rPr>
            <a:t>Fachliche Anpassungsfähigkeit</a:t>
          </a:r>
        </a:p>
      </dgm:t>
    </dgm:pt>
    <dgm:pt modelId="{CD57A67D-9439-4488-8402-B29BFE0019AC}" type="parTrans" cxnId="{56F47028-5DDE-4623-AA3F-A37B18981EC7}">
      <dgm:prSet/>
      <dgm:spPr/>
      <dgm:t>
        <a:bodyPr/>
        <a:lstStyle/>
        <a:p>
          <a:endParaRPr lang="de-DE"/>
        </a:p>
      </dgm:t>
    </dgm:pt>
    <dgm:pt modelId="{C23626EA-3D82-4FEC-974A-19C892D04255}" type="sibTrans" cxnId="{56F47028-5DDE-4623-AA3F-A37B18981EC7}">
      <dgm:prSet/>
      <dgm:spPr/>
      <dgm:t>
        <a:bodyPr/>
        <a:lstStyle/>
        <a:p>
          <a:endParaRPr lang="de-DE"/>
        </a:p>
      </dgm:t>
    </dgm:pt>
    <dgm:pt modelId="{1BDFE36F-EBA5-4C50-8968-D8E7460D4B8C}">
      <dgm:prSet phldrT="[Text]" custT="1"/>
      <dgm:spPr>
        <a:solidFill>
          <a:srgbClr val="008581"/>
        </a:solidFill>
        <a:ln>
          <a:solidFill>
            <a:srgbClr val="008581"/>
          </a:solidFill>
        </a:ln>
      </dgm:spPr>
      <dgm:t>
        <a:bodyPr/>
        <a:lstStyle/>
        <a:p>
          <a:r>
            <a:rPr lang="de-DE" sz="2000" dirty="0">
              <a:latin typeface="DINPro-Medium" panose="02000503030000020004" pitchFamily="50" charset="0"/>
            </a:rPr>
            <a:t>Flexible Gestaltung des Spielablaufs</a:t>
          </a:r>
        </a:p>
      </dgm:t>
    </dgm:pt>
    <dgm:pt modelId="{78F882F9-D8A1-4043-9049-D4F16064CD62}" type="parTrans" cxnId="{3607D064-1381-4EE5-BE90-318CE413BBFC}">
      <dgm:prSet/>
      <dgm:spPr/>
      <dgm:t>
        <a:bodyPr/>
        <a:lstStyle/>
        <a:p>
          <a:endParaRPr lang="de-DE"/>
        </a:p>
      </dgm:t>
    </dgm:pt>
    <dgm:pt modelId="{014A3CC1-BD63-48CD-BB3E-1ABF09817C77}" type="sibTrans" cxnId="{3607D064-1381-4EE5-BE90-318CE413BBFC}">
      <dgm:prSet/>
      <dgm:spPr/>
      <dgm:t>
        <a:bodyPr/>
        <a:lstStyle/>
        <a:p>
          <a:endParaRPr lang="de-DE"/>
        </a:p>
      </dgm:t>
    </dgm:pt>
    <dgm:pt modelId="{3DB6263E-09BE-40ED-B308-FF0682E702AC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de-DE" dirty="0"/>
            <a:t>Offenes Konzept mit Umsetzungsempfehlungen</a:t>
          </a:r>
        </a:p>
      </dgm:t>
    </dgm:pt>
    <dgm:pt modelId="{8E923044-265F-4982-98D2-1261A04400B7}" type="parTrans" cxnId="{3849AA26-802B-4351-A473-27F5AAA007B7}">
      <dgm:prSet/>
      <dgm:spPr/>
      <dgm:t>
        <a:bodyPr/>
        <a:lstStyle/>
        <a:p>
          <a:endParaRPr lang="de-DE"/>
        </a:p>
      </dgm:t>
    </dgm:pt>
    <dgm:pt modelId="{EEE04310-A6B9-4622-9505-7D15451CEDFC}" type="sibTrans" cxnId="{3849AA26-802B-4351-A473-27F5AAA007B7}">
      <dgm:prSet/>
      <dgm:spPr/>
      <dgm:t>
        <a:bodyPr/>
        <a:lstStyle/>
        <a:p>
          <a:endParaRPr lang="de-DE"/>
        </a:p>
      </dgm:t>
    </dgm:pt>
    <dgm:pt modelId="{E073E120-6E1F-44DC-B0A6-384B23F4147B}">
      <dgm:prSet phldrT="[Text]" custT="1"/>
      <dgm:spPr>
        <a:solidFill>
          <a:srgbClr val="008581"/>
        </a:solidFill>
        <a:ln>
          <a:solidFill>
            <a:srgbClr val="008581"/>
          </a:solidFill>
        </a:ln>
      </dgm:spPr>
      <dgm:t>
        <a:bodyPr/>
        <a:lstStyle/>
        <a:p>
          <a:r>
            <a:rPr lang="de-DE" sz="2000" dirty="0">
              <a:latin typeface="DINPro-Medium" panose="02000503030000020004" pitchFamily="50" charset="0"/>
            </a:rPr>
            <a:t>Technische Übertragbarkeit</a:t>
          </a:r>
        </a:p>
      </dgm:t>
    </dgm:pt>
    <dgm:pt modelId="{B62329D9-90AB-4876-9902-3EDDF0841ECD}" type="parTrans" cxnId="{58344DCB-B956-4022-9A1F-DCE355DF14D2}">
      <dgm:prSet/>
      <dgm:spPr/>
      <dgm:t>
        <a:bodyPr/>
        <a:lstStyle/>
        <a:p>
          <a:endParaRPr lang="de-DE"/>
        </a:p>
      </dgm:t>
    </dgm:pt>
    <dgm:pt modelId="{A2D55288-6034-40A7-BCF6-43F96B05229F}" type="sibTrans" cxnId="{58344DCB-B956-4022-9A1F-DCE355DF14D2}">
      <dgm:prSet/>
      <dgm:spPr/>
      <dgm:t>
        <a:bodyPr/>
        <a:lstStyle/>
        <a:p>
          <a:endParaRPr lang="de-DE"/>
        </a:p>
      </dgm:t>
    </dgm:pt>
    <dgm:pt modelId="{CA8319DA-F094-4F7C-B52F-0E448914B1A4}">
      <dgm:prSet phldrT="[Text]"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pPr marL="171450" marR="0" lvl="1" indent="-171450" algn="l" defTabSz="84455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  <a:tabLst/>
            <a:defRPr/>
          </a:pPr>
          <a:r>
            <a:rPr lang="de-DE" sz="19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DINPro-Light"/>
              <a:ea typeface="Arial"/>
              <a:cs typeface="Arial"/>
            </a:rPr>
            <a:t>Grafiken als </a:t>
          </a:r>
          <a:r>
            <a:rPr lang="de-DE" sz="19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DINPro-Light"/>
              <a:ea typeface="Arial"/>
              <a:cs typeface="Arial"/>
            </a:rPr>
            <a:t>ppt</a:t>
          </a:r>
          <a:r>
            <a:rPr lang="de-DE" sz="19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DINPro-Light"/>
              <a:ea typeface="Arial"/>
              <a:cs typeface="Arial"/>
            </a:rPr>
            <a:t>-Dateien übertragbar</a:t>
          </a:r>
        </a:p>
      </dgm:t>
    </dgm:pt>
    <dgm:pt modelId="{0ED98D71-35E5-47BE-9DA7-C5420932CCC6}" type="parTrans" cxnId="{EA72925F-1535-4FD2-847C-8BF2B0B1472B}">
      <dgm:prSet/>
      <dgm:spPr/>
      <dgm:t>
        <a:bodyPr/>
        <a:lstStyle/>
        <a:p>
          <a:endParaRPr lang="de-DE"/>
        </a:p>
      </dgm:t>
    </dgm:pt>
    <dgm:pt modelId="{5DE1899F-9932-4BD9-BC77-766E9A56FAFD}" type="sibTrans" cxnId="{EA72925F-1535-4FD2-847C-8BF2B0B1472B}">
      <dgm:prSet/>
      <dgm:spPr/>
      <dgm:t>
        <a:bodyPr/>
        <a:lstStyle/>
        <a:p>
          <a:endParaRPr lang="de-DE"/>
        </a:p>
      </dgm:t>
    </dgm:pt>
    <dgm:pt modelId="{DDAFF585-8F36-497C-93E4-2BFB59BF34BD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endParaRPr lang="de-DE" dirty="0"/>
        </a:p>
      </dgm:t>
    </dgm:pt>
    <dgm:pt modelId="{D9410EA2-577E-4988-BED6-2627F644B1D7}" type="parTrans" cxnId="{D56A8C5B-C228-4D72-84AB-62877ADD1EA3}">
      <dgm:prSet/>
      <dgm:spPr/>
      <dgm:t>
        <a:bodyPr/>
        <a:lstStyle/>
        <a:p>
          <a:endParaRPr lang="de-DE"/>
        </a:p>
      </dgm:t>
    </dgm:pt>
    <dgm:pt modelId="{55E46165-A66F-4426-83CB-D5B1407EEDAF}" type="sibTrans" cxnId="{D56A8C5B-C228-4D72-84AB-62877ADD1EA3}">
      <dgm:prSet/>
      <dgm:spPr/>
      <dgm:t>
        <a:bodyPr/>
        <a:lstStyle/>
        <a:p>
          <a:endParaRPr lang="de-DE"/>
        </a:p>
      </dgm:t>
    </dgm:pt>
    <dgm:pt modelId="{42723223-1ABB-4D11-B906-66A9B0985259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endParaRPr lang="de-DE" dirty="0"/>
        </a:p>
      </dgm:t>
    </dgm:pt>
    <dgm:pt modelId="{1669486B-05CF-4307-BE89-59A8A86E78AE}" type="parTrans" cxnId="{64EBAD51-2F84-4B9A-A76A-0B1060FDCE63}">
      <dgm:prSet/>
      <dgm:spPr/>
      <dgm:t>
        <a:bodyPr/>
        <a:lstStyle/>
        <a:p>
          <a:endParaRPr lang="de-DE"/>
        </a:p>
      </dgm:t>
    </dgm:pt>
    <dgm:pt modelId="{F516D6A4-AAA0-48BF-B888-A2D3360FF485}" type="sibTrans" cxnId="{64EBAD51-2F84-4B9A-A76A-0B1060FDCE63}">
      <dgm:prSet/>
      <dgm:spPr/>
      <dgm:t>
        <a:bodyPr/>
        <a:lstStyle/>
        <a:p>
          <a:endParaRPr lang="de-DE"/>
        </a:p>
      </dgm:t>
    </dgm:pt>
    <dgm:pt modelId="{84E24404-BA6F-4017-949B-9842939D104A}">
      <dgm:prSet phldrT="[Text]"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de-DE" sz="19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DINPro-Light"/>
              <a:ea typeface="Arial"/>
              <a:cs typeface="Arial"/>
            </a:rPr>
            <a:t>Vorlage zum Einfügen der eigenen Aufgaben</a:t>
          </a:r>
        </a:p>
      </dgm:t>
    </dgm:pt>
    <dgm:pt modelId="{CB1A97AE-D5F5-49B3-8436-5B3A438AC004}" type="parTrans" cxnId="{4C4C9E54-C586-4E2A-8166-1CB73B5043EC}">
      <dgm:prSet/>
      <dgm:spPr/>
      <dgm:t>
        <a:bodyPr/>
        <a:lstStyle/>
        <a:p>
          <a:endParaRPr lang="de-DE"/>
        </a:p>
      </dgm:t>
    </dgm:pt>
    <dgm:pt modelId="{2E9436DF-E9F9-4060-AB1B-909BB8A97EC6}" type="sibTrans" cxnId="{4C4C9E54-C586-4E2A-8166-1CB73B5043EC}">
      <dgm:prSet/>
      <dgm:spPr/>
      <dgm:t>
        <a:bodyPr/>
        <a:lstStyle/>
        <a:p>
          <a:endParaRPr lang="de-DE"/>
        </a:p>
      </dgm:t>
    </dgm:pt>
    <dgm:pt modelId="{25D01B52-8876-4432-BF16-CEDEF624E586}">
      <dgm:prSet phldrT="[Text]"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de-DE" sz="2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DINPro-Light"/>
            <a:ea typeface="Arial"/>
            <a:cs typeface="Arial"/>
          </a:endParaRPr>
        </a:p>
      </dgm:t>
    </dgm:pt>
    <dgm:pt modelId="{16F36190-A487-4AB1-AF6A-394C571FC287}" type="parTrans" cxnId="{4D623654-3686-455D-892D-993C1B39C365}">
      <dgm:prSet/>
      <dgm:spPr/>
      <dgm:t>
        <a:bodyPr/>
        <a:lstStyle/>
        <a:p>
          <a:endParaRPr lang="de-DE"/>
        </a:p>
      </dgm:t>
    </dgm:pt>
    <dgm:pt modelId="{31FA3666-5330-4026-B4B6-CB8072BBB6F8}" type="sibTrans" cxnId="{4D623654-3686-455D-892D-993C1B39C365}">
      <dgm:prSet/>
      <dgm:spPr/>
      <dgm:t>
        <a:bodyPr/>
        <a:lstStyle/>
        <a:p>
          <a:endParaRPr lang="de-DE"/>
        </a:p>
      </dgm:t>
    </dgm:pt>
    <dgm:pt modelId="{CB7BDE94-C841-4578-BA19-733324E4F000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endParaRPr lang="de-DE" dirty="0"/>
        </a:p>
      </dgm:t>
    </dgm:pt>
    <dgm:pt modelId="{3154E32B-BCF0-425A-BED6-C46DA23737F7}" type="parTrans" cxnId="{814EAC93-A8EA-4FEF-87A3-79DC529BAF8D}">
      <dgm:prSet/>
      <dgm:spPr/>
      <dgm:t>
        <a:bodyPr/>
        <a:lstStyle/>
        <a:p>
          <a:endParaRPr lang="de-DE"/>
        </a:p>
      </dgm:t>
    </dgm:pt>
    <dgm:pt modelId="{76DC3E41-0215-43E5-8051-DEA2A85880F5}" type="sibTrans" cxnId="{814EAC93-A8EA-4FEF-87A3-79DC529BAF8D}">
      <dgm:prSet/>
      <dgm:spPr/>
      <dgm:t>
        <a:bodyPr/>
        <a:lstStyle/>
        <a:p>
          <a:endParaRPr lang="de-DE"/>
        </a:p>
      </dgm:t>
    </dgm:pt>
    <dgm:pt modelId="{33A4FAF3-0830-4BA2-8B16-B2B8020336F8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de-DE" dirty="0"/>
            <a:t>Umfang und Thema flexibel gestaltbar</a:t>
          </a:r>
        </a:p>
      </dgm:t>
    </dgm:pt>
    <dgm:pt modelId="{7F707279-7176-40B7-A6B9-860C91BAD0BA}" type="parTrans" cxnId="{D0978E68-EE7A-4BF2-A63D-FAEBF7805A09}">
      <dgm:prSet/>
      <dgm:spPr/>
      <dgm:t>
        <a:bodyPr/>
        <a:lstStyle/>
        <a:p>
          <a:endParaRPr lang="de-DE"/>
        </a:p>
      </dgm:t>
    </dgm:pt>
    <dgm:pt modelId="{21CC70CE-DDDB-4FEA-A4B9-8D6EF87F4914}" type="sibTrans" cxnId="{D0978E68-EE7A-4BF2-A63D-FAEBF7805A09}">
      <dgm:prSet/>
      <dgm:spPr/>
      <dgm:t>
        <a:bodyPr/>
        <a:lstStyle/>
        <a:p>
          <a:endParaRPr lang="de-DE"/>
        </a:p>
      </dgm:t>
    </dgm:pt>
    <dgm:pt modelId="{7DA45D67-E0EC-4B4E-9F38-A7ECABCE89F6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de-DE" dirty="0"/>
            <a:t>Einsatz im Selbststudium aber auch während der Kontaktzeiten möglich</a:t>
          </a:r>
        </a:p>
      </dgm:t>
    </dgm:pt>
    <dgm:pt modelId="{E4C33ACB-9A44-411D-BA37-BF158677B372}" type="parTrans" cxnId="{E74B665B-43E3-4654-93E8-7F5B0A1829DB}">
      <dgm:prSet/>
      <dgm:spPr/>
      <dgm:t>
        <a:bodyPr/>
        <a:lstStyle/>
        <a:p>
          <a:endParaRPr lang="de-DE"/>
        </a:p>
      </dgm:t>
    </dgm:pt>
    <dgm:pt modelId="{34031588-3F0B-4512-9FE7-0A169CF0A575}" type="sibTrans" cxnId="{E74B665B-43E3-4654-93E8-7F5B0A1829DB}">
      <dgm:prSet/>
      <dgm:spPr/>
      <dgm:t>
        <a:bodyPr/>
        <a:lstStyle/>
        <a:p>
          <a:endParaRPr lang="de-DE"/>
        </a:p>
      </dgm:t>
    </dgm:pt>
    <dgm:pt modelId="{7505BC28-A0DE-4380-834B-7BDDA3E41CA9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pPr marL="171450" lvl="1" indent="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endParaRPr lang="de-DE" sz="1900" kern="1200" dirty="0"/>
        </a:p>
      </dgm:t>
    </dgm:pt>
    <dgm:pt modelId="{FF6B925C-98C0-4EB9-BC7A-7837209665E6}" type="parTrans" cxnId="{EA88E2DC-6568-43FC-8BD8-3E3C4639A681}">
      <dgm:prSet/>
      <dgm:spPr/>
      <dgm:t>
        <a:bodyPr/>
        <a:lstStyle/>
        <a:p>
          <a:endParaRPr lang="de-DE"/>
        </a:p>
      </dgm:t>
    </dgm:pt>
    <dgm:pt modelId="{1C8288F3-4540-4C97-B1D4-4530832D09DC}" type="sibTrans" cxnId="{EA88E2DC-6568-43FC-8BD8-3E3C4639A681}">
      <dgm:prSet/>
      <dgm:spPr/>
      <dgm:t>
        <a:bodyPr/>
        <a:lstStyle/>
        <a:p>
          <a:endParaRPr lang="de-DE"/>
        </a:p>
      </dgm:t>
    </dgm:pt>
    <dgm:pt modelId="{1DE6A988-0A56-45B4-9A3D-CA2FCA6BDAD6}">
      <dgm:prSet phldrT="[Text]"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de-DE" sz="19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DINPro-Light"/>
              <a:ea typeface="Arial"/>
              <a:cs typeface="Arial"/>
            </a:rPr>
            <a:t>Aufwand für Aufgabenerstellung oder OER-Recherche besteht</a:t>
          </a:r>
        </a:p>
      </dgm:t>
    </dgm:pt>
    <dgm:pt modelId="{389B337A-5B9A-4D13-ABEC-DA8CB1513DB9}" type="parTrans" cxnId="{73D8D8F7-E042-4786-8DF5-2A62D4A9F4A6}">
      <dgm:prSet/>
      <dgm:spPr/>
      <dgm:t>
        <a:bodyPr/>
        <a:lstStyle/>
        <a:p>
          <a:endParaRPr lang="de-DE"/>
        </a:p>
      </dgm:t>
    </dgm:pt>
    <dgm:pt modelId="{0190D87E-F88F-48C9-9153-B34FF7ABADC2}" type="sibTrans" cxnId="{73D8D8F7-E042-4786-8DF5-2A62D4A9F4A6}">
      <dgm:prSet/>
      <dgm:spPr/>
      <dgm:t>
        <a:bodyPr/>
        <a:lstStyle/>
        <a:p>
          <a:endParaRPr lang="de-DE"/>
        </a:p>
      </dgm:t>
    </dgm:pt>
    <dgm:pt modelId="{86760079-0F96-40FC-AD6C-5A9902C705CA}">
      <dgm:prSet phldrT="[Text]"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pPr marL="171450" marR="0" lvl="1" indent="-171450" algn="l" defTabSz="84455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  <a:tabLst/>
            <a:defRPr/>
          </a:pPr>
          <a:r>
            <a:rPr lang="de-DE" sz="19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DINPro-Light"/>
              <a:ea typeface="Arial"/>
              <a:cs typeface="Arial"/>
            </a:rPr>
            <a:t>ILIAS-Vorlagen nicht automatisch in andere Systeme übertragbar</a:t>
          </a:r>
        </a:p>
      </dgm:t>
    </dgm:pt>
    <dgm:pt modelId="{D6C80C9D-4900-4AC9-8807-BC686D93C472}" type="parTrans" cxnId="{830081B7-88A2-4AF2-839B-6B86076BC720}">
      <dgm:prSet/>
      <dgm:spPr/>
      <dgm:t>
        <a:bodyPr/>
        <a:lstStyle/>
        <a:p>
          <a:endParaRPr lang="de-DE"/>
        </a:p>
      </dgm:t>
    </dgm:pt>
    <dgm:pt modelId="{B9859238-F0D2-4178-B8AB-4CDE783A2CC8}" type="sibTrans" cxnId="{830081B7-88A2-4AF2-839B-6B86076BC720}">
      <dgm:prSet/>
      <dgm:spPr/>
      <dgm:t>
        <a:bodyPr/>
        <a:lstStyle/>
        <a:p>
          <a:endParaRPr lang="de-DE"/>
        </a:p>
      </dgm:t>
    </dgm:pt>
    <dgm:pt modelId="{4ACB3ECC-D5D3-4C84-A4DC-15558548B21A}">
      <dgm:prSet phldrT="[Text]"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pPr marL="171450" marR="0" lvl="1" indent="-171450" algn="l" defTabSz="84455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  <a:tabLst/>
            <a:defRPr/>
          </a:pPr>
          <a:r>
            <a:rPr lang="de-DE" sz="19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DINPro-Light"/>
              <a:ea typeface="Arial"/>
              <a:cs typeface="Arial"/>
            </a:rPr>
            <a:t>Anleitungen erleichtern Einrichtung in ILIAS</a:t>
          </a:r>
        </a:p>
      </dgm:t>
    </dgm:pt>
    <dgm:pt modelId="{128AF92D-2E6A-45BF-859E-BB6EC3CB4AFB}" type="parTrans" cxnId="{FA85A11A-D78B-44EC-936E-1E0A946A9748}">
      <dgm:prSet/>
      <dgm:spPr/>
      <dgm:t>
        <a:bodyPr/>
        <a:lstStyle/>
        <a:p>
          <a:endParaRPr lang="de-DE"/>
        </a:p>
      </dgm:t>
    </dgm:pt>
    <dgm:pt modelId="{4BC4781B-9C06-49B5-B7CB-71BBD84D3A8C}" type="sibTrans" cxnId="{FA85A11A-D78B-44EC-936E-1E0A946A9748}">
      <dgm:prSet/>
      <dgm:spPr/>
      <dgm:t>
        <a:bodyPr/>
        <a:lstStyle/>
        <a:p>
          <a:endParaRPr lang="de-DE"/>
        </a:p>
      </dgm:t>
    </dgm:pt>
    <dgm:pt modelId="{662883FD-7C4E-41E1-8821-F21B9DDE8A0B}" type="pres">
      <dgm:prSet presAssocID="{D305010C-89E4-4359-AD5D-D9DA1CD9766C}" presName="Name0" presStyleCnt="0">
        <dgm:presLayoutVars>
          <dgm:dir/>
          <dgm:animLvl val="lvl"/>
          <dgm:resizeHandles val="exact"/>
        </dgm:presLayoutVars>
      </dgm:prSet>
      <dgm:spPr/>
    </dgm:pt>
    <dgm:pt modelId="{A230857F-FF29-41FE-A956-E129A1DBD540}" type="pres">
      <dgm:prSet presAssocID="{7A83CDE3-F043-43B3-9F1D-BBEF2E1EA3B6}" presName="composite" presStyleCnt="0"/>
      <dgm:spPr/>
    </dgm:pt>
    <dgm:pt modelId="{493AF475-31FF-40FB-8D4A-5ABC8D0AEC4F}" type="pres">
      <dgm:prSet presAssocID="{7A83CDE3-F043-43B3-9F1D-BBEF2E1EA3B6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260407AA-C4F4-4A47-90FD-DA573B037B1F}" type="pres">
      <dgm:prSet presAssocID="{7A83CDE3-F043-43B3-9F1D-BBEF2E1EA3B6}" presName="desTx" presStyleLbl="alignAccFollowNode1" presStyleIdx="0" presStyleCnt="3">
        <dgm:presLayoutVars>
          <dgm:bulletEnabled val="1"/>
        </dgm:presLayoutVars>
      </dgm:prSet>
      <dgm:spPr/>
    </dgm:pt>
    <dgm:pt modelId="{D2A85BA7-352A-49D7-9927-7429D3AE4754}" type="pres">
      <dgm:prSet presAssocID="{C23626EA-3D82-4FEC-974A-19C892D04255}" presName="space" presStyleCnt="0"/>
      <dgm:spPr/>
    </dgm:pt>
    <dgm:pt modelId="{89FE373B-D572-48A4-9AFE-34E608D25587}" type="pres">
      <dgm:prSet presAssocID="{1BDFE36F-EBA5-4C50-8968-D8E7460D4B8C}" presName="composite" presStyleCnt="0"/>
      <dgm:spPr/>
    </dgm:pt>
    <dgm:pt modelId="{9A72C232-A1F2-47CA-A879-A78BC718A53E}" type="pres">
      <dgm:prSet presAssocID="{1BDFE36F-EBA5-4C50-8968-D8E7460D4B8C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AAB289D7-13A0-405F-9624-A5442E4C8FCC}" type="pres">
      <dgm:prSet presAssocID="{1BDFE36F-EBA5-4C50-8968-D8E7460D4B8C}" presName="desTx" presStyleLbl="alignAccFollowNode1" presStyleIdx="1" presStyleCnt="3">
        <dgm:presLayoutVars>
          <dgm:bulletEnabled val="1"/>
        </dgm:presLayoutVars>
      </dgm:prSet>
      <dgm:spPr/>
    </dgm:pt>
    <dgm:pt modelId="{51851478-C510-465C-9A72-208218F3D7D6}" type="pres">
      <dgm:prSet presAssocID="{014A3CC1-BD63-48CD-BB3E-1ABF09817C77}" presName="space" presStyleCnt="0"/>
      <dgm:spPr/>
    </dgm:pt>
    <dgm:pt modelId="{0AFB533B-8CB6-42E4-9AB1-B39E8C069739}" type="pres">
      <dgm:prSet presAssocID="{E073E120-6E1F-44DC-B0A6-384B23F4147B}" presName="composite" presStyleCnt="0"/>
      <dgm:spPr/>
    </dgm:pt>
    <dgm:pt modelId="{153C7798-CAB4-4E41-80B5-258624C27A74}" type="pres">
      <dgm:prSet presAssocID="{E073E120-6E1F-44DC-B0A6-384B23F4147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40864672-B6A8-4F72-924F-7886AFA1FDE0}" type="pres">
      <dgm:prSet presAssocID="{E073E120-6E1F-44DC-B0A6-384B23F4147B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581BA803-1884-474A-8B8C-A064599B905E}" type="presOf" srcId="{3DB6263E-09BE-40ED-B308-FF0682E702AC}" destId="{AAB289D7-13A0-405F-9624-A5442E4C8FCC}" srcOrd="0" destOrd="0" presId="urn:microsoft.com/office/officeart/2005/8/layout/hList1"/>
    <dgm:cxn modelId="{9801CE0C-FD81-426C-B970-F3466F0EBD5E}" type="presOf" srcId="{33A4FAF3-0830-4BA2-8B16-B2B8020336F8}" destId="{AAB289D7-13A0-405F-9624-A5442E4C8FCC}" srcOrd="0" destOrd="1" presId="urn:microsoft.com/office/officeart/2005/8/layout/hList1"/>
    <dgm:cxn modelId="{DCBCF10E-76CB-4976-8956-1FB738175716}" type="presOf" srcId="{4ACB3ECC-D5D3-4C84-A4DC-15558548B21A}" destId="{40864672-B6A8-4F72-924F-7886AFA1FDE0}" srcOrd="0" destOrd="2" presId="urn:microsoft.com/office/officeart/2005/8/layout/hList1"/>
    <dgm:cxn modelId="{FA85A11A-D78B-44EC-936E-1E0A946A9748}" srcId="{E073E120-6E1F-44DC-B0A6-384B23F4147B}" destId="{4ACB3ECC-D5D3-4C84-A4DC-15558548B21A}" srcOrd="2" destOrd="0" parTransId="{128AF92D-2E6A-45BF-859E-BB6EC3CB4AFB}" sibTransId="{4BC4781B-9C06-49B5-B7CB-71BBD84D3A8C}"/>
    <dgm:cxn modelId="{3849AA26-802B-4351-A473-27F5AAA007B7}" srcId="{1BDFE36F-EBA5-4C50-8968-D8E7460D4B8C}" destId="{3DB6263E-09BE-40ED-B308-FF0682E702AC}" srcOrd="0" destOrd="0" parTransId="{8E923044-265F-4982-98D2-1261A04400B7}" sibTransId="{EEE04310-A6B9-4622-9505-7D15451CEDFC}"/>
    <dgm:cxn modelId="{56F47028-5DDE-4623-AA3F-A37B18981EC7}" srcId="{D305010C-89E4-4359-AD5D-D9DA1CD9766C}" destId="{7A83CDE3-F043-43B3-9F1D-BBEF2E1EA3B6}" srcOrd="0" destOrd="0" parTransId="{CD57A67D-9439-4488-8402-B29BFE0019AC}" sibTransId="{C23626EA-3D82-4FEC-974A-19C892D04255}"/>
    <dgm:cxn modelId="{75C1B42B-1F1F-46B6-957D-B2DA4EEFE504}" type="presOf" srcId="{D305010C-89E4-4359-AD5D-D9DA1CD9766C}" destId="{662883FD-7C4E-41E1-8821-F21B9DDE8A0B}" srcOrd="0" destOrd="0" presId="urn:microsoft.com/office/officeart/2005/8/layout/hList1"/>
    <dgm:cxn modelId="{E74B665B-43E3-4654-93E8-7F5B0A1829DB}" srcId="{1BDFE36F-EBA5-4C50-8968-D8E7460D4B8C}" destId="{7DA45D67-E0EC-4B4E-9F38-A7ECABCE89F6}" srcOrd="2" destOrd="0" parTransId="{E4C33ACB-9A44-411D-BA37-BF158677B372}" sibTransId="{34031588-3F0B-4512-9FE7-0A169CF0A575}"/>
    <dgm:cxn modelId="{D56A8C5B-C228-4D72-84AB-62877ADD1EA3}" srcId="{1BDFE36F-EBA5-4C50-8968-D8E7460D4B8C}" destId="{DDAFF585-8F36-497C-93E4-2BFB59BF34BD}" srcOrd="5" destOrd="0" parTransId="{D9410EA2-577E-4988-BED6-2627F644B1D7}" sibTransId="{55E46165-A66F-4426-83CB-D5B1407EEDAF}"/>
    <dgm:cxn modelId="{EA72925F-1535-4FD2-847C-8BF2B0B1472B}" srcId="{E073E120-6E1F-44DC-B0A6-384B23F4147B}" destId="{CA8319DA-F094-4F7C-B52F-0E448914B1A4}" srcOrd="0" destOrd="0" parTransId="{0ED98D71-35E5-47BE-9DA7-C5420932CCC6}" sibTransId="{5DE1899F-9932-4BD9-BC77-766E9A56FAFD}"/>
    <dgm:cxn modelId="{3607D064-1381-4EE5-BE90-318CE413BBFC}" srcId="{D305010C-89E4-4359-AD5D-D9DA1CD9766C}" destId="{1BDFE36F-EBA5-4C50-8968-D8E7460D4B8C}" srcOrd="1" destOrd="0" parTransId="{78F882F9-D8A1-4043-9049-D4F16064CD62}" sibTransId="{014A3CC1-BD63-48CD-BB3E-1ABF09817C77}"/>
    <dgm:cxn modelId="{7556F167-41EC-4764-9AAA-9D27E890D6B4}" type="presOf" srcId="{84E24404-BA6F-4017-949B-9842939D104A}" destId="{260407AA-C4F4-4A47-90FD-DA573B037B1F}" srcOrd="0" destOrd="0" presId="urn:microsoft.com/office/officeart/2005/8/layout/hList1"/>
    <dgm:cxn modelId="{D0978E68-EE7A-4BF2-A63D-FAEBF7805A09}" srcId="{1BDFE36F-EBA5-4C50-8968-D8E7460D4B8C}" destId="{33A4FAF3-0830-4BA2-8B16-B2B8020336F8}" srcOrd="1" destOrd="0" parTransId="{7F707279-7176-40B7-A6B9-860C91BAD0BA}" sibTransId="{21CC70CE-DDDB-4FEA-A4B9-8D6EF87F4914}"/>
    <dgm:cxn modelId="{8DDB1469-C0CA-493F-952F-A21BD1B7D494}" type="presOf" srcId="{1BDFE36F-EBA5-4C50-8968-D8E7460D4B8C}" destId="{9A72C232-A1F2-47CA-A879-A78BC718A53E}" srcOrd="0" destOrd="0" presId="urn:microsoft.com/office/officeart/2005/8/layout/hList1"/>
    <dgm:cxn modelId="{64EBAD51-2F84-4B9A-A76A-0B1060FDCE63}" srcId="{1BDFE36F-EBA5-4C50-8968-D8E7460D4B8C}" destId="{42723223-1ABB-4D11-B906-66A9B0985259}" srcOrd="4" destOrd="0" parTransId="{1669486B-05CF-4307-BE89-59A8A86E78AE}" sibTransId="{F516D6A4-AAA0-48BF-B888-A2D3360FF485}"/>
    <dgm:cxn modelId="{4D623654-3686-455D-892D-993C1B39C365}" srcId="{7A83CDE3-F043-43B3-9F1D-BBEF2E1EA3B6}" destId="{25D01B52-8876-4432-BF16-CEDEF624E586}" srcOrd="2" destOrd="0" parTransId="{16F36190-A487-4AB1-AF6A-394C571FC287}" sibTransId="{31FA3666-5330-4026-B4B6-CB8072BBB6F8}"/>
    <dgm:cxn modelId="{4C4C9E54-C586-4E2A-8166-1CB73B5043EC}" srcId="{7A83CDE3-F043-43B3-9F1D-BBEF2E1EA3B6}" destId="{84E24404-BA6F-4017-949B-9842939D104A}" srcOrd="0" destOrd="0" parTransId="{CB1A97AE-D5F5-49B3-8436-5B3A438AC004}" sibTransId="{2E9436DF-E9F9-4060-AB1B-909BB8A97EC6}"/>
    <dgm:cxn modelId="{0574EC5A-BDEF-4C8F-A615-972F5A6465C4}" type="presOf" srcId="{E073E120-6E1F-44DC-B0A6-384B23F4147B}" destId="{153C7798-CAB4-4E41-80B5-258624C27A74}" srcOrd="0" destOrd="0" presId="urn:microsoft.com/office/officeart/2005/8/layout/hList1"/>
    <dgm:cxn modelId="{53D71482-AA13-4661-A0AA-30BDBC080EF6}" type="presOf" srcId="{25D01B52-8876-4432-BF16-CEDEF624E586}" destId="{260407AA-C4F4-4A47-90FD-DA573B037B1F}" srcOrd="0" destOrd="2" presId="urn:microsoft.com/office/officeart/2005/8/layout/hList1"/>
    <dgm:cxn modelId="{814EAC93-A8EA-4FEF-87A3-79DC529BAF8D}" srcId="{1BDFE36F-EBA5-4C50-8968-D8E7460D4B8C}" destId="{CB7BDE94-C841-4578-BA19-733324E4F000}" srcOrd="3" destOrd="0" parTransId="{3154E32B-BCF0-425A-BED6-C46DA23737F7}" sibTransId="{76DC3E41-0215-43E5-8051-DEA2A85880F5}"/>
    <dgm:cxn modelId="{830081B7-88A2-4AF2-839B-6B86076BC720}" srcId="{E073E120-6E1F-44DC-B0A6-384B23F4147B}" destId="{86760079-0F96-40FC-AD6C-5A9902C705CA}" srcOrd="1" destOrd="0" parTransId="{D6C80C9D-4900-4AC9-8807-BC686D93C472}" sibTransId="{B9859238-F0D2-4178-B8AB-4CDE783A2CC8}"/>
    <dgm:cxn modelId="{C7FB8BB9-BDC8-4CDD-8199-2C9F9B65C0E4}" type="presOf" srcId="{7505BC28-A0DE-4380-834B-7BDDA3E41CA9}" destId="{40864672-B6A8-4F72-924F-7886AFA1FDE0}" srcOrd="0" destOrd="3" presId="urn:microsoft.com/office/officeart/2005/8/layout/hList1"/>
    <dgm:cxn modelId="{E3BFD3C2-405A-46E9-9DA1-3BD5A3FC9A0E}" type="presOf" srcId="{CA8319DA-F094-4F7C-B52F-0E448914B1A4}" destId="{40864672-B6A8-4F72-924F-7886AFA1FDE0}" srcOrd="0" destOrd="0" presId="urn:microsoft.com/office/officeart/2005/8/layout/hList1"/>
    <dgm:cxn modelId="{58344DCB-B956-4022-9A1F-DCE355DF14D2}" srcId="{D305010C-89E4-4359-AD5D-D9DA1CD9766C}" destId="{E073E120-6E1F-44DC-B0A6-384B23F4147B}" srcOrd="2" destOrd="0" parTransId="{B62329D9-90AB-4876-9902-3EDDF0841ECD}" sibTransId="{A2D55288-6034-40A7-BCF6-43F96B05229F}"/>
    <dgm:cxn modelId="{5426ACD0-6D74-4733-AC62-268FA04FA6C3}" type="presOf" srcId="{CB7BDE94-C841-4578-BA19-733324E4F000}" destId="{AAB289D7-13A0-405F-9624-A5442E4C8FCC}" srcOrd="0" destOrd="3" presId="urn:microsoft.com/office/officeart/2005/8/layout/hList1"/>
    <dgm:cxn modelId="{4A83DCD1-5FE1-46A4-B0C5-CB13AEE623C0}" type="presOf" srcId="{7A83CDE3-F043-43B3-9F1D-BBEF2E1EA3B6}" destId="{493AF475-31FF-40FB-8D4A-5ABC8D0AEC4F}" srcOrd="0" destOrd="0" presId="urn:microsoft.com/office/officeart/2005/8/layout/hList1"/>
    <dgm:cxn modelId="{8B6A82D8-3DE9-4FF2-B836-4B11CF9A8FB2}" type="presOf" srcId="{7DA45D67-E0EC-4B4E-9F38-A7ECABCE89F6}" destId="{AAB289D7-13A0-405F-9624-A5442E4C8FCC}" srcOrd="0" destOrd="2" presId="urn:microsoft.com/office/officeart/2005/8/layout/hList1"/>
    <dgm:cxn modelId="{EA88E2DC-6568-43FC-8BD8-3E3C4639A681}" srcId="{E073E120-6E1F-44DC-B0A6-384B23F4147B}" destId="{7505BC28-A0DE-4380-834B-7BDDA3E41CA9}" srcOrd="3" destOrd="0" parTransId="{FF6B925C-98C0-4EB9-BC7A-7837209665E6}" sibTransId="{1C8288F3-4540-4C97-B1D4-4530832D09DC}"/>
    <dgm:cxn modelId="{F51543E2-9F07-4BC4-9C54-23C193930454}" type="presOf" srcId="{1DE6A988-0A56-45B4-9A3D-CA2FCA6BDAD6}" destId="{260407AA-C4F4-4A47-90FD-DA573B037B1F}" srcOrd="0" destOrd="1" presId="urn:microsoft.com/office/officeart/2005/8/layout/hList1"/>
    <dgm:cxn modelId="{B2DD0EE8-D682-41A8-87CD-04350143471D}" type="presOf" srcId="{42723223-1ABB-4D11-B906-66A9B0985259}" destId="{AAB289D7-13A0-405F-9624-A5442E4C8FCC}" srcOrd="0" destOrd="4" presId="urn:microsoft.com/office/officeart/2005/8/layout/hList1"/>
    <dgm:cxn modelId="{FB1C38EB-24B7-4DBE-83C1-3A9B66B248D6}" type="presOf" srcId="{86760079-0F96-40FC-AD6C-5A9902C705CA}" destId="{40864672-B6A8-4F72-924F-7886AFA1FDE0}" srcOrd="0" destOrd="1" presId="urn:microsoft.com/office/officeart/2005/8/layout/hList1"/>
    <dgm:cxn modelId="{73D8D8F7-E042-4786-8DF5-2A62D4A9F4A6}" srcId="{7A83CDE3-F043-43B3-9F1D-BBEF2E1EA3B6}" destId="{1DE6A988-0A56-45B4-9A3D-CA2FCA6BDAD6}" srcOrd="1" destOrd="0" parTransId="{389B337A-5B9A-4D13-ABEC-DA8CB1513DB9}" sibTransId="{0190D87E-F88F-48C9-9153-B34FF7ABADC2}"/>
    <dgm:cxn modelId="{27F378FC-8D96-4E9E-A86B-8A1A49FE34B0}" type="presOf" srcId="{DDAFF585-8F36-497C-93E4-2BFB59BF34BD}" destId="{AAB289D7-13A0-405F-9624-A5442E4C8FCC}" srcOrd="0" destOrd="5" presId="urn:microsoft.com/office/officeart/2005/8/layout/hList1"/>
    <dgm:cxn modelId="{4EA595B1-14A4-47F0-8067-BF07E3C8A845}" type="presParOf" srcId="{662883FD-7C4E-41E1-8821-F21B9DDE8A0B}" destId="{A230857F-FF29-41FE-A956-E129A1DBD540}" srcOrd="0" destOrd="0" presId="urn:microsoft.com/office/officeart/2005/8/layout/hList1"/>
    <dgm:cxn modelId="{61E1157A-05E7-4029-80DE-938E0E3752E4}" type="presParOf" srcId="{A230857F-FF29-41FE-A956-E129A1DBD540}" destId="{493AF475-31FF-40FB-8D4A-5ABC8D0AEC4F}" srcOrd="0" destOrd="0" presId="urn:microsoft.com/office/officeart/2005/8/layout/hList1"/>
    <dgm:cxn modelId="{72D48542-5579-4794-A087-68B2E58F8F31}" type="presParOf" srcId="{A230857F-FF29-41FE-A956-E129A1DBD540}" destId="{260407AA-C4F4-4A47-90FD-DA573B037B1F}" srcOrd="1" destOrd="0" presId="urn:microsoft.com/office/officeart/2005/8/layout/hList1"/>
    <dgm:cxn modelId="{521F9DAB-B92F-4178-8C78-4AD1412206AD}" type="presParOf" srcId="{662883FD-7C4E-41E1-8821-F21B9DDE8A0B}" destId="{D2A85BA7-352A-49D7-9927-7429D3AE4754}" srcOrd="1" destOrd="0" presId="urn:microsoft.com/office/officeart/2005/8/layout/hList1"/>
    <dgm:cxn modelId="{B702548E-2031-44E1-BB46-AD164E49BA15}" type="presParOf" srcId="{662883FD-7C4E-41E1-8821-F21B9DDE8A0B}" destId="{89FE373B-D572-48A4-9AFE-34E608D25587}" srcOrd="2" destOrd="0" presId="urn:microsoft.com/office/officeart/2005/8/layout/hList1"/>
    <dgm:cxn modelId="{EF7A7FF5-1911-4930-95F1-D2C980B125F6}" type="presParOf" srcId="{89FE373B-D572-48A4-9AFE-34E608D25587}" destId="{9A72C232-A1F2-47CA-A879-A78BC718A53E}" srcOrd="0" destOrd="0" presId="urn:microsoft.com/office/officeart/2005/8/layout/hList1"/>
    <dgm:cxn modelId="{61996B4A-9DF6-44D8-AB71-3DD4189D78EF}" type="presParOf" srcId="{89FE373B-D572-48A4-9AFE-34E608D25587}" destId="{AAB289D7-13A0-405F-9624-A5442E4C8FCC}" srcOrd="1" destOrd="0" presId="urn:microsoft.com/office/officeart/2005/8/layout/hList1"/>
    <dgm:cxn modelId="{782A6770-4794-4A04-B4EF-43FDA0DCEAED}" type="presParOf" srcId="{662883FD-7C4E-41E1-8821-F21B9DDE8A0B}" destId="{51851478-C510-465C-9A72-208218F3D7D6}" srcOrd="3" destOrd="0" presId="urn:microsoft.com/office/officeart/2005/8/layout/hList1"/>
    <dgm:cxn modelId="{7682C146-F55F-4D06-A1D4-ABA2C47DD39D}" type="presParOf" srcId="{662883FD-7C4E-41E1-8821-F21B9DDE8A0B}" destId="{0AFB533B-8CB6-42E4-9AB1-B39E8C069739}" srcOrd="4" destOrd="0" presId="urn:microsoft.com/office/officeart/2005/8/layout/hList1"/>
    <dgm:cxn modelId="{4549C44A-7E27-420B-9684-888607713F74}" type="presParOf" srcId="{0AFB533B-8CB6-42E4-9AB1-B39E8C069739}" destId="{153C7798-CAB4-4E41-80B5-258624C27A74}" srcOrd="0" destOrd="0" presId="urn:microsoft.com/office/officeart/2005/8/layout/hList1"/>
    <dgm:cxn modelId="{DC3A73CB-BF48-4207-88A8-20DCDC7CC88A}" type="presParOf" srcId="{0AFB533B-8CB6-42E4-9AB1-B39E8C069739}" destId="{40864672-B6A8-4F72-924F-7886AFA1FDE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BC81B3-D954-487F-8572-08FF30BA5991}">
      <dsp:nvSpPr>
        <dsp:cNvPr id="0" name=""/>
        <dsp:cNvSpPr/>
      </dsp:nvSpPr>
      <dsp:spPr bwMode="auto">
        <a:xfrm rot="5400000">
          <a:off x="4269403" y="-1509191"/>
          <a:ext cx="1276659" cy="4619043"/>
        </a:xfrm>
        <a:prstGeom prst="round2SameRect">
          <a:avLst/>
        </a:prstGeom>
        <a:solidFill>
          <a:srgbClr val="5FB2B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  <dsp:txBody>
        <a:bodyPr spcFirstLastPara="0" vertOverflow="overflow" horzOverflow="overflow" vert="horz" wrap="square" lIns="247650" tIns="123825" rIns="247650" bIns="123825" numCol="1" spcCol="1270" rtlCol="0" fromWordArt="0" anchor="ctr" anchorCtr="0" forceAA="0" compatLnSpc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defRPr/>
          </a:pPr>
          <a:r>
            <a:rPr lang="de-DE" sz="1400" b="1" i="0" u="none" strike="noStrike" kern="1200" cap="none" spc="0" dirty="0">
              <a:solidFill>
                <a:schemeClr val="tx1"/>
              </a:solidFill>
              <a:latin typeface="DINPro-Light"/>
              <a:ea typeface="DINPro-Light"/>
              <a:cs typeface="DINPro-Light"/>
            </a:rPr>
            <a:t>Anreiz </a:t>
          </a:r>
          <a:r>
            <a:rPr lang="de-DE" sz="1400" b="0" i="0" u="none" strike="noStrike" kern="1200" cap="none" spc="0" dirty="0">
              <a:solidFill>
                <a:schemeClr val="tx1"/>
              </a:solidFill>
              <a:latin typeface="DINPro-Light"/>
              <a:ea typeface="DINPro-Light"/>
              <a:cs typeface="DINPro-Light"/>
            </a:rPr>
            <a:t>für die individuelle Vorbereitung auf die </a:t>
          </a:r>
          <a:r>
            <a:rPr lang="de-DE" sz="1400" b="0" i="0" u="none" strike="noStrike" kern="1200" cap="none" spc="0" dirty="0" err="1">
              <a:solidFill>
                <a:schemeClr val="tx1"/>
              </a:solidFill>
              <a:latin typeface="DINPro-Light"/>
              <a:ea typeface="DINPro-Light"/>
              <a:cs typeface="DINPro-Light"/>
            </a:rPr>
            <a:t>Flipped</a:t>
          </a:r>
          <a:r>
            <a:rPr lang="de-DE" sz="1400" b="0" i="0" u="none" strike="noStrike" kern="1200" cap="none" spc="0" dirty="0">
              <a:solidFill>
                <a:schemeClr val="tx1"/>
              </a:solidFill>
              <a:latin typeface="DINPro-Light"/>
              <a:ea typeface="DINPro-Light"/>
              <a:cs typeface="DINPro-Light"/>
            </a:rPr>
            <a:t>-Classroom-Sitzungen</a:t>
          </a:r>
          <a:endParaRPr kern="1200" dirty="0"/>
        </a:p>
      </dsp:txBody>
      <dsp:txXfrm rot="-5400000">
        <a:off x="2598212" y="224321"/>
        <a:ext cx="4556722" cy="1152017"/>
      </dsp:txXfrm>
    </dsp:sp>
    <dsp:sp modelId="{DA808C95-A978-4291-BDEE-37790F52CE8B}">
      <dsp:nvSpPr>
        <dsp:cNvPr id="0" name=""/>
        <dsp:cNvSpPr/>
      </dsp:nvSpPr>
      <dsp:spPr bwMode="auto">
        <a:xfrm>
          <a:off x="0" y="2417"/>
          <a:ext cx="2598211" cy="1595823"/>
        </a:xfrm>
        <a:prstGeom prst="roundRect">
          <a:avLst/>
        </a:prstGeom>
        <a:solidFill>
          <a:srgbClr val="00858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76200" tIns="38100" rIns="76200" bIns="38100" numCol="1" spcCol="1270" rtlCol="0" fromWordArt="0" anchor="ctr" anchorCtr="0" forceAA="0" compatLnSpc="0">
          <a:noAutofit/>
        </a:bodyPr>
        <a:lstStyle/>
        <a:p>
          <a:pPr marL="0" lvl="0" indent="0" algn="ctr" defTabSz="2889248">
            <a:lnSpc>
              <a:spcPct val="114999"/>
            </a:lnSpc>
            <a:spcBef>
              <a:spcPct val="0"/>
            </a:spcBef>
            <a:spcAft>
              <a:spcPts val="0"/>
            </a:spcAft>
            <a:buNone/>
            <a:defRPr/>
          </a:pPr>
          <a:r>
            <a:rPr lang="de-DE" sz="2000" b="0" i="0" u="none" strike="noStrike" kern="1200" cap="none" spc="0">
              <a:solidFill>
                <a:schemeClr val="bg2"/>
              </a:solidFill>
              <a:latin typeface="DINPro-Light"/>
              <a:ea typeface="DINPro-Light"/>
              <a:cs typeface="DINPro-Light"/>
            </a:rPr>
            <a:t>Gamification zur Motivations-steigerung </a:t>
          </a:r>
          <a:endParaRPr sz="2000" b="0" i="0" u="none" strike="noStrike" kern="1200" cap="none" spc="0">
            <a:solidFill>
              <a:schemeClr val="bg2"/>
            </a:solidFill>
            <a:latin typeface="DINPro-Light"/>
            <a:cs typeface="DINPro-Light"/>
          </a:endParaRPr>
        </a:p>
      </dsp:txBody>
      <dsp:txXfrm>
        <a:off x="77902" y="80319"/>
        <a:ext cx="2442407" cy="1440019"/>
      </dsp:txXfrm>
    </dsp:sp>
    <dsp:sp modelId="{6091C815-8BF4-4B91-AA6F-5C12B2A82D36}">
      <dsp:nvSpPr>
        <dsp:cNvPr id="0" name=""/>
        <dsp:cNvSpPr/>
      </dsp:nvSpPr>
      <dsp:spPr bwMode="auto">
        <a:xfrm rot="5400000">
          <a:off x="4180194" y="111449"/>
          <a:ext cx="1341743" cy="4728991"/>
        </a:xfrm>
        <a:prstGeom prst="round2SameRect">
          <a:avLst/>
        </a:prstGeom>
        <a:solidFill>
          <a:srgbClr val="5FB2B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  <dsp:txBody>
        <a:bodyPr spcFirstLastPara="0" vertOverflow="overflow" horzOverflow="overflow" vert="horz" wrap="square" lIns="247650" tIns="123825" rIns="247650" bIns="123825" numCol="1" spcCol="1270" rtlCol="0" fromWordArt="0" anchor="ctr" anchorCtr="0" forceAA="0" compatLnSpc="0">
          <a:noAutofit/>
        </a:bodyPr>
        <a:lstStyle/>
        <a:p>
          <a:pPr marL="228600" marR="0" lvl="1" indent="-228600" algn="l" defTabSz="1644648">
            <a:lnSpc>
              <a:spcPct val="114999"/>
            </a:lnSpc>
            <a:spcBef>
              <a:spcPct val="0"/>
            </a:spcBef>
            <a:spcAft>
              <a:spcPts val="0"/>
            </a:spcAft>
            <a:buChar char="•"/>
            <a:defRPr/>
          </a:pPr>
          <a:r>
            <a:rPr lang="de-DE" sz="1200" b="1" i="0" u="none" strike="noStrike" kern="1200" cap="none" spc="0" dirty="0">
              <a:solidFill>
                <a:schemeClr val="tx1"/>
              </a:solidFill>
              <a:latin typeface="DINPro-Light"/>
              <a:ea typeface="DINPro-Light"/>
              <a:cs typeface="DINPro-Light"/>
            </a:rPr>
            <a:t>Kompetenzerleben</a:t>
          </a:r>
          <a:r>
            <a:rPr lang="de-DE" sz="1200" b="0" i="0" u="none" strike="noStrike" kern="1200" cap="none" spc="0" dirty="0">
              <a:solidFill>
                <a:schemeClr val="tx1"/>
              </a:solidFill>
              <a:latin typeface="DINPro-Light"/>
              <a:ea typeface="DINPro-Light"/>
              <a:cs typeface="DINPro-Light"/>
            </a:rPr>
            <a:t>: Verursachen von Schadenspunkten für das Absolvieren der Aufgaben</a:t>
          </a:r>
          <a:endParaRPr sz="1200" b="0" i="0" u="none" strike="noStrike" kern="1200" cap="none" spc="0" dirty="0">
            <a:solidFill>
              <a:schemeClr val="tx1"/>
            </a:solidFill>
            <a:latin typeface="DINPro-Light"/>
            <a:cs typeface="DINPro-Light"/>
          </a:endParaRPr>
        </a:p>
        <a:p>
          <a:pPr marL="228600" marR="0" lvl="1" indent="-228600" algn="l" defTabSz="1644648">
            <a:lnSpc>
              <a:spcPct val="114999"/>
            </a:lnSpc>
            <a:spcBef>
              <a:spcPct val="0"/>
            </a:spcBef>
            <a:spcAft>
              <a:spcPts val="0"/>
            </a:spcAft>
            <a:buChar char="•"/>
            <a:defRPr/>
          </a:pPr>
          <a:r>
            <a:rPr lang="de-DE" sz="1200" b="1" i="0" u="none" strike="noStrike" kern="1200" cap="none" spc="0" dirty="0">
              <a:solidFill>
                <a:schemeClr val="tx1"/>
              </a:solidFill>
              <a:latin typeface="DINPro-Light"/>
              <a:ea typeface="DINPro-Light"/>
              <a:cs typeface="DINPro-Light"/>
            </a:rPr>
            <a:t>Individualisierung</a:t>
          </a:r>
          <a:r>
            <a:rPr lang="de-DE" sz="1200" b="0" i="0" u="none" strike="noStrike" kern="1200" cap="none" spc="0" dirty="0">
              <a:solidFill>
                <a:schemeClr val="tx1"/>
              </a:solidFill>
              <a:latin typeface="DINPro-Light"/>
              <a:ea typeface="DINPro-Light"/>
              <a:cs typeface="DINPro-Light"/>
            </a:rPr>
            <a:t>: Durchführung jeweils zwei Wochen nach Sitzung möglich</a:t>
          </a:r>
          <a:endParaRPr sz="1200" b="0" i="0" u="none" strike="noStrike" kern="1200" cap="none" spc="0" dirty="0">
            <a:solidFill>
              <a:schemeClr val="tx1"/>
            </a:solidFill>
            <a:latin typeface="DINPro-Light"/>
            <a:cs typeface="DINPro-Light"/>
          </a:endParaRPr>
        </a:p>
        <a:p>
          <a:pPr marL="228600" marR="0" lvl="1" indent="-228600" algn="l" defTabSz="1644648">
            <a:lnSpc>
              <a:spcPct val="114999"/>
            </a:lnSpc>
            <a:spcBef>
              <a:spcPct val="0"/>
            </a:spcBef>
            <a:spcAft>
              <a:spcPts val="0"/>
            </a:spcAft>
            <a:buChar char="•"/>
            <a:defRPr/>
          </a:pPr>
          <a:r>
            <a:rPr lang="de-DE" sz="1200" b="0" i="0" u="none" strike="noStrike" kern="1200" cap="none" spc="0" dirty="0">
              <a:solidFill>
                <a:schemeClr val="tx1"/>
              </a:solidFill>
              <a:latin typeface="DINPro-Light"/>
              <a:ea typeface="DINPro-Light"/>
              <a:cs typeface="DINPro-Light"/>
            </a:rPr>
            <a:t>Unterstützung in der </a:t>
          </a:r>
          <a:r>
            <a:rPr lang="de-DE" sz="1200" b="1" i="0" u="none" strike="noStrike" kern="1200" cap="none" spc="0" dirty="0">
              <a:solidFill>
                <a:schemeClr val="tx1"/>
              </a:solidFill>
              <a:latin typeface="DINPro-Light"/>
              <a:ea typeface="DINPro-Light"/>
              <a:cs typeface="DINPro-Light"/>
            </a:rPr>
            <a:t>Selbstlernphase</a:t>
          </a:r>
          <a:endParaRPr sz="1200" b="0" i="0" u="none" strike="noStrike" kern="1200" cap="none" spc="0" dirty="0">
            <a:solidFill>
              <a:schemeClr val="tx1"/>
            </a:solidFill>
            <a:latin typeface="DINPro-Light"/>
            <a:cs typeface="DINPro-Light"/>
          </a:endParaRPr>
        </a:p>
      </dsp:txBody>
      <dsp:txXfrm rot="-5400000">
        <a:off x="2486570" y="1870571"/>
        <a:ext cx="4663493" cy="1210747"/>
      </dsp:txXfrm>
    </dsp:sp>
    <dsp:sp modelId="{69CD9EA8-132E-430A-B7E7-F9827430D15C}">
      <dsp:nvSpPr>
        <dsp:cNvPr id="0" name=""/>
        <dsp:cNvSpPr/>
      </dsp:nvSpPr>
      <dsp:spPr bwMode="auto">
        <a:xfrm>
          <a:off x="0" y="1678033"/>
          <a:ext cx="2486569" cy="1595823"/>
        </a:xfrm>
        <a:prstGeom prst="roundRect">
          <a:avLst/>
        </a:prstGeom>
        <a:solidFill>
          <a:srgbClr val="00858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76200" tIns="38100" rIns="76200" bIns="38100" numCol="1" spcCol="1270" rtlCol="0" fromWordArt="0" anchor="ctr" anchorCtr="0" forceAA="0" compatLnSpc="0">
          <a:noAutofit/>
        </a:bodyPr>
        <a:lstStyle/>
        <a:p>
          <a:pPr marL="0" lvl="0" indent="0" algn="ctr" defTabSz="2889248">
            <a:lnSpc>
              <a:spcPct val="114999"/>
            </a:lnSpc>
            <a:spcBef>
              <a:spcPct val="0"/>
            </a:spcBef>
            <a:spcAft>
              <a:spcPts val="0"/>
            </a:spcAft>
            <a:buNone/>
            <a:defRPr/>
          </a:pPr>
          <a:r>
            <a:rPr lang="de-DE" sz="2000" b="0" i="0" u="none" strike="noStrike" kern="1200" cap="none" spc="0">
              <a:solidFill>
                <a:schemeClr val="bg2"/>
              </a:solidFill>
              <a:latin typeface="DINPro-Light"/>
              <a:ea typeface="DINPro-Light"/>
              <a:cs typeface="DINPro-Light"/>
            </a:rPr>
            <a:t>Individueller Selbsttest und Lernfortschritts-kontrolle</a:t>
          </a:r>
          <a:endParaRPr sz="2000" b="0" i="0" u="none" strike="noStrike" kern="1200" cap="none" spc="0">
            <a:solidFill>
              <a:schemeClr val="bg2"/>
            </a:solidFill>
            <a:latin typeface="DINPro-Light"/>
            <a:cs typeface="DINPro-Light"/>
          </a:endParaRPr>
        </a:p>
      </dsp:txBody>
      <dsp:txXfrm>
        <a:off x="77902" y="1755935"/>
        <a:ext cx="2330765" cy="1440019"/>
      </dsp:txXfrm>
    </dsp:sp>
    <dsp:sp modelId="{AACFBA33-2830-4AFB-8D3F-A4EAF50E0453}">
      <dsp:nvSpPr>
        <dsp:cNvPr id="0" name=""/>
        <dsp:cNvSpPr/>
      </dsp:nvSpPr>
      <dsp:spPr bwMode="auto">
        <a:xfrm rot="5400000">
          <a:off x="4269403" y="1842038"/>
          <a:ext cx="1276659" cy="4619043"/>
        </a:xfrm>
        <a:prstGeom prst="round2SameRect">
          <a:avLst/>
        </a:prstGeom>
        <a:solidFill>
          <a:srgbClr val="5FB2B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  <dsp:txBody>
        <a:bodyPr spcFirstLastPara="0" vertOverflow="overflow" horzOverflow="overflow" vert="horz" wrap="square" lIns="247650" tIns="123825" rIns="247650" bIns="123825" numCol="1" spcCol="1270" rtlCol="0" fromWordArt="0" anchor="ctr" anchorCtr="0" forceAA="0" compatLnSpc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defRPr/>
          </a:pPr>
          <a:r>
            <a:rPr lang="de-DE" sz="1400" b="1" i="0" u="none" strike="noStrike" kern="1200" cap="none" spc="0" dirty="0">
              <a:solidFill>
                <a:schemeClr val="tx1"/>
              </a:solidFill>
              <a:latin typeface="DINPro-Light"/>
              <a:ea typeface="DINPro-Light"/>
              <a:cs typeface="DINPro-Light"/>
            </a:rPr>
            <a:t>Kooperative Spielmechanik</a:t>
          </a:r>
          <a:r>
            <a:rPr lang="de-DE" sz="1400" b="0" i="0" u="none" strike="noStrike" kern="1200" cap="none" spc="0" dirty="0">
              <a:solidFill>
                <a:schemeClr val="tx1"/>
              </a:solidFill>
              <a:latin typeface="DINPro-Light"/>
              <a:ea typeface="DINPro-Light"/>
              <a:cs typeface="DINPro-Light"/>
            </a:rPr>
            <a:t>, Stärkung der sozialen Zugehörigkeit</a:t>
          </a:r>
          <a:endParaRPr kern="1200" dirty="0"/>
        </a:p>
      </dsp:txBody>
      <dsp:txXfrm rot="-5400000">
        <a:off x="2598212" y="3575551"/>
        <a:ext cx="4556722" cy="1152017"/>
      </dsp:txXfrm>
    </dsp:sp>
    <dsp:sp modelId="{A5D8FBCE-3F5E-413B-A1E0-0802D141B1E0}">
      <dsp:nvSpPr>
        <dsp:cNvPr id="0" name=""/>
        <dsp:cNvSpPr/>
      </dsp:nvSpPr>
      <dsp:spPr bwMode="auto">
        <a:xfrm>
          <a:off x="0" y="3353648"/>
          <a:ext cx="2598211" cy="1595823"/>
        </a:xfrm>
        <a:prstGeom prst="roundRect">
          <a:avLst/>
        </a:prstGeom>
        <a:solidFill>
          <a:srgbClr val="00858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Overflow="overflow" horzOverflow="overflow" vert="horz" wrap="square" lIns="76200" tIns="38100" rIns="76200" bIns="38100" numCol="1" spcCol="1270" rtlCol="0" fromWordArt="0" anchor="ctr" anchorCtr="0" forceAA="0" compatLnSpc="0">
          <a:noAutofit/>
        </a:bodyPr>
        <a:lstStyle/>
        <a:p>
          <a:pPr marL="0" lvl="0" indent="0" algn="ctr" defTabSz="2889248">
            <a:lnSpc>
              <a:spcPct val="114999"/>
            </a:lnSpc>
            <a:spcBef>
              <a:spcPct val="0"/>
            </a:spcBef>
            <a:spcAft>
              <a:spcPts val="0"/>
            </a:spcAft>
            <a:buNone/>
            <a:defRPr/>
          </a:pPr>
          <a:r>
            <a:rPr lang="de-DE" sz="2000" b="0" i="0" u="none" strike="noStrike" kern="1200" cap="none" spc="0">
              <a:solidFill>
                <a:schemeClr val="bg2"/>
              </a:solidFill>
              <a:latin typeface="DINPro-Light"/>
              <a:ea typeface="DINPro-Light"/>
              <a:cs typeface="DINPro-Light"/>
            </a:rPr>
            <a:t>Stärkere Identifikation der Studierenden mit der LV</a:t>
          </a:r>
          <a:endParaRPr sz="2000" b="0" i="0" u="none" strike="noStrike" kern="1200" cap="none" spc="0">
            <a:solidFill>
              <a:schemeClr val="bg2"/>
            </a:solidFill>
            <a:latin typeface="DINPro-Light"/>
            <a:cs typeface="DINPro-Light"/>
          </a:endParaRPr>
        </a:p>
      </dsp:txBody>
      <dsp:txXfrm>
        <a:off x="77902" y="3431550"/>
        <a:ext cx="2442407" cy="14400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3AF475-31FF-40FB-8D4A-5ABC8D0AEC4F}">
      <dsp:nvSpPr>
        <dsp:cNvPr id="0" name=""/>
        <dsp:cNvSpPr/>
      </dsp:nvSpPr>
      <dsp:spPr>
        <a:xfrm>
          <a:off x="3360" y="3255"/>
          <a:ext cx="3276270" cy="1238400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>
              <a:latin typeface="DINPro-Medium" panose="02000503030000020004" pitchFamily="50" charset="0"/>
            </a:rPr>
            <a:t>Kompetenzerleben</a:t>
          </a:r>
          <a:endParaRPr lang="de-DE" sz="1800" kern="1200" dirty="0">
            <a:latin typeface="DINPro-Medium" panose="02000503030000020004" pitchFamily="50" charset="0"/>
          </a:endParaRPr>
        </a:p>
      </dsp:txBody>
      <dsp:txXfrm>
        <a:off x="3360" y="3255"/>
        <a:ext cx="3276270" cy="1238400"/>
      </dsp:txXfrm>
    </dsp:sp>
    <dsp:sp modelId="{260407AA-C4F4-4A47-90FD-DA573B037B1F}">
      <dsp:nvSpPr>
        <dsp:cNvPr id="0" name=""/>
        <dsp:cNvSpPr/>
      </dsp:nvSpPr>
      <dsp:spPr>
        <a:xfrm>
          <a:off x="3360" y="1241655"/>
          <a:ext cx="3276270" cy="2773822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marR="0" lvl="1" indent="-171450" algn="l" defTabSz="84455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  <a:tabLst/>
            <a:defRPr/>
          </a:pPr>
          <a:r>
            <a:rPr lang="de-DE" sz="19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DINPro-Light"/>
              <a:ea typeface="Arial"/>
              <a:cs typeface="Arial"/>
            </a:rPr>
            <a:t>Feedback zu den Lösungen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lang="de-DE" sz="19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DINPro-Light"/>
              <a:ea typeface="Arial"/>
              <a:cs typeface="Arial"/>
            </a:rPr>
            <a:t>Prüfungsbezug</a:t>
          </a:r>
        </a:p>
        <a:p>
          <a:pPr marL="171450" marR="0" lvl="1" indent="-171450" algn="l" defTabSz="84455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  <a:tabLst/>
            <a:defRPr/>
          </a:pPr>
          <a:r>
            <a:rPr lang="de-DE" sz="19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DINPro-Light"/>
              <a:ea typeface="Arial"/>
              <a:cs typeface="Arial"/>
            </a:rPr>
            <a:t>kurze Aufgaben</a:t>
          </a:r>
          <a:endParaRPr lang="de-DE" sz="2400" kern="1200" dirty="0"/>
        </a:p>
        <a:p>
          <a:pPr marL="171450" marR="0" lvl="1" indent="-171450" algn="l" defTabSz="84455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  <a:tabLst/>
            <a:defRPr/>
          </a:pPr>
          <a:r>
            <a:rPr lang="de-DE" sz="19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DINPro-Light"/>
              <a:ea typeface="Arial"/>
              <a:cs typeface="Arial"/>
            </a:rPr>
            <a:t>zusätzliche Auszeichnungen (Badges, Preise)</a:t>
          </a:r>
        </a:p>
        <a:p>
          <a:pPr marL="228600" lvl="1" indent="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de-DE" sz="2400" kern="1200" dirty="0"/>
        </a:p>
      </dsp:txBody>
      <dsp:txXfrm>
        <a:off x="3360" y="1241655"/>
        <a:ext cx="3276270" cy="2773822"/>
      </dsp:txXfrm>
    </dsp:sp>
    <dsp:sp modelId="{9A72C232-A1F2-47CA-A879-A78BC718A53E}">
      <dsp:nvSpPr>
        <dsp:cNvPr id="0" name=""/>
        <dsp:cNvSpPr/>
      </dsp:nvSpPr>
      <dsp:spPr>
        <a:xfrm>
          <a:off x="3738309" y="3255"/>
          <a:ext cx="3276270" cy="1238400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>
              <a:latin typeface="DINPro-Medium" panose="02000503030000020004" pitchFamily="50" charset="0"/>
            </a:rPr>
            <a:t>Autonomie</a:t>
          </a:r>
        </a:p>
      </dsp:txBody>
      <dsp:txXfrm>
        <a:off x="3738309" y="3255"/>
        <a:ext cx="3276270" cy="1238400"/>
      </dsp:txXfrm>
    </dsp:sp>
    <dsp:sp modelId="{AAB289D7-13A0-405F-9624-A5442E4C8FCC}">
      <dsp:nvSpPr>
        <dsp:cNvPr id="0" name=""/>
        <dsp:cNvSpPr/>
      </dsp:nvSpPr>
      <dsp:spPr>
        <a:xfrm>
          <a:off x="3738309" y="1241655"/>
          <a:ext cx="3276270" cy="2773822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900" kern="1200" dirty="0"/>
            <a:t>Zeitlich flexible Bearbeitung aber an Semesterzeiten orientiert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900" kern="1200" dirty="0"/>
            <a:t>Wöchentliche Aktualisierung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2300" kern="1200" dirty="0"/>
        </a:p>
      </dsp:txBody>
      <dsp:txXfrm>
        <a:off x="3738309" y="1241655"/>
        <a:ext cx="3276270" cy="2773822"/>
      </dsp:txXfrm>
    </dsp:sp>
    <dsp:sp modelId="{153C7798-CAB4-4E41-80B5-258624C27A74}">
      <dsp:nvSpPr>
        <dsp:cNvPr id="0" name=""/>
        <dsp:cNvSpPr/>
      </dsp:nvSpPr>
      <dsp:spPr>
        <a:xfrm>
          <a:off x="7473257" y="3255"/>
          <a:ext cx="3276270" cy="1238400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>
              <a:latin typeface="DINPro-Medium" panose="02000503030000020004" pitchFamily="50" charset="0"/>
            </a:rPr>
            <a:t>Soziale Zugehörigkeit</a:t>
          </a:r>
        </a:p>
      </dsp:txBody>
      <dsp:txXfrm>
        <a:off x="7473257" y="3255"/>
        <a:ext cx="3276270" cy="1238400"/>
      </dsp:txXfrm>
    </dsp:sp>
    <dsp:sp modelId="{40864672-B6A8-4F72-924F-7886AFA1FDE0}">
      <dsp:nvSpPr>
        <dsp:cNvPr id="0" name=""/>
        <dsp:cNvSpPr/>
      </dsp:nvSpPr>
      <dsp:spPr>
        <a:xfrm>
          <a:off x="7473257" y="1241655"/>
          <a:ext cx="3276270" cy="2773822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900" kern="1200" dirty="0"/>
            <a:t>Thematisierung in der Kontaktzeit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900" kern="1200" dirty="0"/>
            <a:t>Lebensweltbezug herstellen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900" kern="1200" dirty="0"/>
            <a:t>Verknüpfung des Spiel-Themas mit der Aufgabenstellung</a:t>
          </a:r>
        </a:p>
      </dsp:txBody>
      <dsp:txXfrm>
        <a:off x="7473257" y="1241655"/>
        <a:ext cx="3276270" cy="27738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3AF475-31FF-40FB-8D4A-5ABC8D0AEC4F}">
      <dsp:nvSpPr>
        <dsp:cNvPr id="0" name=""/>
        <dsp:cNvSpPr/>
      </dsp:nvSpPr>
      <dsp:spPr>
        <a:xfrm>
          <a:off x="3360" y="66124"/>
          <a:ext cx="3276270" cy="765933"/>
        </a:xfrm>
        <a:prstGeom prst="rect">
          <a:avLst/>
        </a:prstGeom>
        <a:solidFill>
          <a:srgbClr val="008581"/>
        </a:solidFill>
        <a:ln w="12700" cap="flat" cmpd="sng" algn="ctr">
          <a:solidFill>
            <a:srgbClr val="00858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>
              <a:latin typeface="DINPro-Medium" panose="02000503030000020004" pitchFamily="50" charset="0"/>
            </a:rPr>
            <a:t>Fachliche Anpassungsfähigkeit</a:t>
          </a:r>
        </a:p>
      </dsp:txBody>
      <dsp:txXfrm>
        <a:off x="3360" y="66124"/>
        <a:ext cx="3276270" cy="765933"/>
      </dsp:txXfrm>
    </dsp:sp>
    <dsp:sp modelId="{260407AA-C4F4-4A47-90FD-DA573B037B1F}">
      <dsp:nvSpPr>
        <dsp:cNvPr id="0" name=""/>
        <dsp:cNvSpPr/>
      </dsp:nvSpPr>
      <dsp:spPr>
        <a:xfrm>
          <a:off x="3360" y="832058"/>
          <a:ext cx="3276270" cy="3120550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de-DE" sz="19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DINPro-Light"/>
              <a:ea typeface="Arial"/>
              <a:cs typeface="Arial"/>
            </a:rPr>
            <a:t>Vorlage zum Einfügen der eigenen Aufgaben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de-DE" sz="19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DINPro-Light"/>
              <a:ea typeface="Arial"/>
              <a:cs typeface="Arial"/>
            </a:rPr>
            <a:t>Aufwand für Aufgabenerstellung oder OER-Recherche besteht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de-DE" sz="2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DINPro-Light"/>
            <a:ea typeface="Arial"/>
            <a:cs typeface="Arial"/>
          </a:endParaRPr>
        </a:p>
      </dsp:txBody>
      <dsp:txXfrm>
        <a:off x="3360" y="832058"/>
        <a:ext cx="3276270" cy="3120550"/>
      </dsp:txXfrm>
    </dsp:sp>
    <dsp:sp modelId="{9A72C232-A1F2-47CA-A879-A78BC718A53E}">
      <dsp:nvSpPr>
        <dsp:cNvPr id="0" name=""/>
        <dsp:cNvSpPr/>
      </dsp:nvSpPr>
      <dsp:spPr>
        <a:xfrm>
          <a:off x="3738309" y="66124"/>
          <a:ext cx="3276270" cy="765933"/>
        </a:xfrm>
        <a:prstGeom prst="rect">
          <a:avLst/>
        </a:prstGeom>
        <a:solidFill>
          <a:srgbClr val="008581"/>
        </a:solidFill>
        <a:ln w="12700" cap="flat" cmpd="sng" algn="ctr">
          <a:solidFill>
            <a:srgbClr val="00858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>
              <a:latin typeface="DINPro-Medium" panose="02000503030000020004" pitchFamily="50" charset="0"/>
            </a:rPr>
            <a:t>Flexible Gestaltung des Spielablaufs</a:t>
          </a:r>
        </a:p>
      </dsp:txBody>
      <dsp:txXfrm>
        <a:off x="3738309" y="66124"/>
        <a:ext cx="3276270" cy="765933"/>
      </dsp:txXfrm>
    </dsp:sp>
    <dsp:sp modelId="{AAB289D7-13A0-405F-9624-A5442E4C8FCC}">
      <dsp:nvSpPr>
        <dsp:cNvPr id="0" name=""/>
        <dsp:cNvSpPr/>
      </dsp:nvSpPr>
      <dsp:spPr>
        <a:xfrm>
          <a:off x="3738309" y="832058"/>
          <a:ext cx="3276270" cy="3120550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/>
            <a:t>Offenes Konzept mit Umsetzungsempfehlungen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/>
            <a:t>Umfang und Thema flexibel gestaltbar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/>
            <a:t>Einsatz im Selbststudium aber auch während der Kontaktzeiten möglich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800" kern="1200" dirty="0"/>
        </a:p>
      </dsp:txBody>
      <dsp:txXfrm>
        <a:off x="3738309" y="832058"/>
        <a:ext cx="3276270" cy="3120550"/>
      </dsp:txXfrm>
    </dsp:sp>
    <dsp:sp modelId="{153C7798-CAB4-4E41-80B5-258624C27A74}">
      <dsp:nvSpPr>
        <dsp:cNvPr id="0" name=""/>
        <dsp:cNvSpPr/>
      </dsp:nvSpPr>
      <dsp:spPr>
        <a:xfrm>
          <a:off x="7473257" y="66124"/>
          <a:ext cx="3276270" cy="765933"/>
        </a:xfrm>
        <a:prstGeom prst="rect">
          <a:avLst/>
        </a:prstGeom>
        <a:solidFill>
          <a:srgbClr val="008581"/>
        </a:solidFill>
        <a:ln w="12700" cap="flat" cmpd="sng" algn="ctr">
          <a:solidFill>
            <a:srgbClr val="00858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>
              <a:latin typeface="DINPro-Medium" panose="02000503030000020004" pitchFamily="50" charset="0"/>
            </a:rPr>
            <a:t>Technische Übertragbarkeit</a:t>
          </a:r>
        </a:p>
      </dsp:txBody>
      <dsp:txXfrm>
        <a:off x="7473257" y="66124"/>
        <a:ext cx="3276270" cy="765933"/>
      </dsp:txXfrm>
    </dsp:sp>
    <dsp:sp modelId="{40864672-B6A8-4F72-924F-7886AFA1FDE0}">
      <dsp:nvSpPr>
        <dsp:cNvPr id="0" name=""/>
        <dsp:cNvSpPr/>
      </dsp:nvSpPr>
      <dsp:spPr>
        <a:xfrm>
          <a:off x="7473257" y="832058"/>
          <a:ext cx="3276270" cy="3120550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marR="0" lvl="1" indent="-171450" algn="l" defTabSz="84455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  <a:tabLst/>
            <a:defRPr/>
          </a:pPr>
          <a:r>
            <a:rPr lang="de-DE" sz="19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DINPro-Light"/>
              <a:ea typeface="Arial"/>
              <a:cs typeface="Arial"/>
            </a:rPr>
            <a:t>Grafiken als </a:t>
          </a:r>
          <a:r>
            <a:rPr lang="de-DE" sz="19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DINPro-Light"/>
              <a:ea typeface="Arial"/>
              <a:cs typeface="Arial"/>
            </a:rPr>
            <a:t>ppt</a:t>
          </a:r>
          <a:r>
            <a:rPr lang="de-DE" sz="19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DINPro-Light"/>
              <a:ea typeface="Arial"/>
              <a:cs typeface="Arial"/>
            </a:rPr>
            <a:t>-Dateien übertragbar</a:t>
          </a:r>
        </a:p>
        <a:p>
          <a:pPr marL="171450" marR="0" lvl="1" indent="-171450" algn="l" defTabSz="84455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  <a:tabLst/>
            <a:defRPr/>
          </a:pPr>
          <a:r>
            <a:rPr lang="de-DE" sz="19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DINPro-Light"/>
              <a:ea typeface="Arial"/>
              <a:cs typeface="Arial"/>
            </a:rPr>
            <a:t>ILIAS-Vorlagen nicht automatisch in andere Systeme übertragbar</a:t>
          </a:r>
        </a:p>
        <a:p>
          <a:pPr marL="171450" marR="0" lvl="1" indent="-171450" algn="l" defTabSz="84455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  <a:tabLst/>
            <a:defRPr/>
          </a:pPr>
          <a:r>
            <a:rPr lang="de-DE" sz="19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DINPro-Light"/>
              <a:ea typeface="Arial"/>
              <a:cs typeface="Arial"/>
            </a:rPr>
            <a:t>Anleitungen erleichtern Einrichtung in ILIAS</a:t>
          </a:r>
        </a:p>
        <a:p>
          <a:pPr marL="171450" lvl="1" indent="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900" kern="1200" dirty="0"/>
        </a:p>
      </dsp:txBody>
      <dsp:txXfrm>
        <a:off x="7473257" y="832058"/>
        <a:ext cx="3276270" cy="3120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DB4049D5-2892-48FB-B11F-5AA22D1A25B3}" type="datetimeFigureOut">
              <a:rPr lang="de-DE"/>
              <a:t>18.11.2024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A9F28A7-D2DD-4561-872B-65B95E6C7821}" type="slidenum">
              <a:rPr lang="de-DE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35F35DA-AF96-DBE6-A7F2-E65F194D4FAE}" type="slidenum">
              <a:rPr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D19A5CA-D36E-3B11-223D-5764D094C338}" type="slidenum">
              <a:rPr/>
              <a:t>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CA35119-44EB-A91E-FEE5-5AD8EF0306BD}" type="slidenum">
              <a:rPr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DE7DC75-FD87-1E9D-2165-E303E5183E65}" type="slidenum">
              <a:rPr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D9F2056-B9D3-0364-0E03-388F5D1B8888}" type="slidenum">
              <a:rPr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Charakterisierung der LV</a:t>
            </a:r>
            <a:endParaRPr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3878" indent="-283878">
              <a:buFont typeface="Arial"/>
              <a:buChar char="•"/>
              <a:defRPr/>
            </a:pPr>
            <a:r>
              <a:rPr lang="en-GB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Pflichtmodul “Programmieren 2”, zweites Semester</a:t>
            </a:r>
            <a:endParaRPr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3878" indent="-283878">
              <a:buFont typeface="Arial"/>
              <a:buChar char="•"/>
              <a:defRPr/>
            </a:pPr>
            <a:r>
              <a:rPr lang="en-GB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Ca. 58 Studierende insgesamt im Modul, aktiv ca. 30</a:t>
            </a:r>
            <a:endParaRPr sz="1200"/>
          </a:p>
          <a:p>
            <a:pPr marL="283878" indent="-283878">
              <a:buFont typeface="Arial"/>
              <a:buChar char="•"/>
              <a:defRPr/>
            </a:pPr>
            <a:r>
              <a:rPr lang="en-GB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Ablauf: Vorbereitung – Flipped Classroom – Praktikum; parallel Parcoursprüfung</a:t>
            </a:r>
            <a:endParaRPr sz="1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E3B3E3C-809A-70CD-F4C2-F010AC760D51}" type="slidenum">
              <a:rPr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de-DE" sz="1200" b="0" i="0" u="none" strike="noStrike" cap="none" spc="0">
                <a:solidFill>
                  <a:schemeClr val="tx1"/>
                </a:solidFill>
                <a:latin typeface="Calibri"/>
                <a:ea typeface="Arial"/>
                <a:cs typeface="Arial"/>
              </a:rPr>
              <a:t>Einrichtung Kurs: =&gt;</a:t>
            </a:r>
            <a:r>
              <a:rPr lang="de-DE" sz="1200" b="1" i="0" u="none" strike="noStrike" cap="none" spc="0">
                <a:solidFill>
                  <a:schemeClr val="tx1"/>
                </a:solidFill>
                <a:latin typeface="Calibri"/>
                <a:ea typeface="Arial"/>
                <a:cs typeface="Arial"/>
              </a:rPr>
              <a:t> kurz fassen</a:t>
            </a:r>
            <a:endParaRPr sz="1200"/>
          </a:p>
          <a:p>
            <a:pPr marL="217793" lvl="0" indent="-217793">
              <a:buFont typeface="Arial"/>
              <a:buChar char="–"/>
              <a:defRPr/>
            </a:pPr>
            <a:r>
              <a:rPr lang="de-DE" sz="1200" b="0" i="0" u="none" strike="noStrike" cap="none" spc="0">
                <a:solidFill>
                  <a:schemeClr val="tx1"/>
                </a:solidFill>
                <a:latin typeface="Calibri"/>
                <a:ea typeface="Arial"/>
                <a:cs typeface="Arial"/>
              </a:rPr>
              <a:t>DigikoS-Projekt: Kopie</a:t>
            </a:r>
            <a:r>
              <a:rPr lang="de-DE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des Ordners und </a:t>
            </a:r>
            <a:r>
              <a:rPr lang="de-DE" sz="1200" b="0" i="0" u="none" strike="noStrike" cap="none" spc="0">
                <a:solidFill>
                  <a:schemeClr val="tx1"/>
                </a:solidFill>
                <a:latin typeface="Calibri"/>
                <a:ea typeface="Arial"/>
                <a:cs typeface="Arial"/>
              </a:rPr>
              <a:t>Anpassen und Verlinken der Startseite</a:t>
            </a:r>
            <a:r>
              <a:rPr lang="de-DE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 </a:t>
            </a:r>
            <a:endParaRPr lang="de-DE"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17793" lvl="0" indent="-217793">
              <a:buFont typeface="Arial"/>
              <a:buChar char="–"/>
              <a:defRPr/>
            </a:pPr>
            <a:r>
              <a:rPr lang="de-DE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Dozent: </a:t>
            </a:r>
            <a:endParaRPr lang="de-DE"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617843" lvl="1" indent="-217793">
              <a:buFont typeface="Arial"/>
              <a:buChar char="–"/>
              <a:defRPr/>
            </a:pPr>
            <a:r>
              <a:rPr lang="de-DE" sz="1200" b="0" i="0" u="none" strike="noStrike" cap="none" spc="0">
                <a:solidFill>
                  <a:schemeClr val="tx1"/>
                </a:solidFill>
                <a:latin typeface="Calibri"/>
                <a:ea typeface="Arial"/>
                <a:cs typeface="Arial"/>
              </a:rPr>
              <a:t>Anpassen des Narrativs und des Durchführungsmodus</a:t>
            </a:r>
            <a:endParaRPr sz="1200"/>
          </a:p>
          <a:p>
            <a:pPr marL="617843" lvl="1" indent="-217793">
              <a:buFont typeface="Arial"/>
              <a:buChar char="–"/>
              <a:defRPr/>
            </a:pPr>
            <a:r>
              <a:rPr lang="de-DE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Zuordnung der Monster zu den Wochen/Themen</a:t>
            </a:r>
            <a:endParaRPr sz="1200"/>
          </a:p>
          <a:p>
            <a:pPr marL="617843" lvl="1" indent="-217793">
              <a:buFont typeface="Arial"/>
              <a:buChar char="–"/>
              <a:defRPr/>
            </a:pPr>
            <a:r>
              <a:rPr lang="de-DE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Erstellen von Tests im ILIAS – automatisch korrigierbar!</a:t>
            </a:r>
            <a:endParaRPr sz="1200"/>
          </a:p>
          <a:p>
            <a:pPr marL="0" lvl="0" indent="0">
              <a:buFont typeface="Arial"/>
              <a:buNone/>
              <a:defRPr/>
            </a:pPr>
            <a:endParaRPr sz="1200"/>
          </a:p>
          <a:p>
            <a:pPr marL="0" lvl="0" indent="0">
              <a:buFont typeface="Arial"/>
              <a:buNone/>
              <a:defRPr/>
            </a:pPr>
            <a:r>
              <a:rPr lang="de-DE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Durchführung</a:t>
            </a:r>
            <a:endParaRPr sz="1200"/>
          </a:p>
          <a:p>
            <a:pPr marL="217793" lvl="0" indent="-217793">
              <a:buFont typeface="Arial"/>
              <a:buChar char="•"/>
              <a:defRPr/>
            </a:pPr>
            <a:r>
              <a:rPr lang="de-DE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Jede Woche neues Monster, </a:t>
            </a:r>
            <a:r>
              <a:rPr lang="de-DE" sz="1200" b="0" i="0" u="none" strike="noStrike" cap="none" spc="0">
                <a:solidFill>
                  <a:schemeClr val="tx1"/>
                </a:solidFill>
                <a:latin typeface="Calibri"/>
                <a:ea typeface="Arial"/>
                <a:cs typeface="Arial"/>
              </a:rPr>
              <a:t>jedes Monster ist maximal zwei Wochen aktiv</a:t>
            </a:r>
            <a:endParaRPr lang="de-DE"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17792" lvl="0" indent="-217792">
              <a:buFont typeface="Arial"/>
              <a:buChar char="•"/>
              <a:defRPr/>
            </a:pPr>
            <a:r>
              <a:rPr lang="de-DE" sz="1200" b="0" i="0" u="none" strike="noStrike" cap="none" spc="0">
                <a:solidFill>
                  <a:schemeClr val="tx1"/>
                </a:solidFill>
                <a:latin typeface="Calibri"/>
                <a:ea typeface="Arial"/>
                <a:cs typeface="Arial"/>
              </a:rPr>
              <a:t>Berechnung der Punkte: 80% der maximal erreichbaren Punkte als 100%, „angeschlagen“: 50%, „besiegt“: 80%</a:t>
            </a:r>
            <a:endParaRPr sz="1200"/>
          </a:p>
          <a:p>
            <a:pPr marL="217793" lvl="0" indent="-217793">
              <a:buFont typeface="Arial"/>
              <a:buChar char="•"/>
              <a:defRPr/>
            </a:pPr>
            <a:r>
              <a:rPr lang="de-DE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Jede Person kann bis zu 3x die Rätsel für ein Monster bearbeiten</a:t>
            </a:r>
            <a:endParaRPr sz="1200"/>
          </a:p>
          <a:p>
            <a:pPr marL="217793" lvl="0" indent="-217793">
              <a:buFont typeface="Arial"/>
              <a:buChar char="•"/>
              <a:defRPr/>
            </a:pPr>
            <a:r>
              <a:rPr lang="de-DE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Zu Beginn der Flipped-Classroom-Sitzung ca. 10-15 Minuten Test, danach gemeinsame Diskussion der Fragen</a:t>
            </a:r>
            <a:endParaRPr sz="1200"/>
          </a:p>
          <a:p>
            <a:pPr marL="217793" lvl="0" indent="-217793">
              <a:buFont typeface="Arial"/>
              <a:buChar char="•"/>
              <a:defRPr/>
            </a:pPr>
            <a:r>
              <a:rPr lang="de-DE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2x je Woche manuelle Auswertung der Punkte und Aktualisierung der Graphiken durch DigikoS-Mitarbeiter</a:t>
            </a:r>
            <a:endParaRPr sz="1200"/>
          </a:p>
          <a:p>
            <a:pPr marL="217793" lvl="0" indent="-217793">
              <a:buFont typeface="Arial"/>
              <a:buChar char="•"/>
              <a:defRPr/>
            </a:pPr>
            <a:r>
              <a:rPr lang="de-DE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Erinnerungs-/Motivierungsmails an Studis: Fast geschafft, noch xxx Punkte ... </a:t>
            </a:r>
            <a:endParaRPr sz="1200"/>
          </a:p>
          <a:p>
            <a:pPr marL="217793" indent="-217793">
              <a:buFont typeface="Arial"/>
              <a:buChar char="•"/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093E290-222A-974A-6DD6-DCFFD38A7300}" type="slidenum">
              <a:rPr/>
              <a:t>16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1636103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202113967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t>Erklären Skala, Zusammenfassung von Kategorien und Ausblenden von „teils/teils“ =&gt; deshalb nicht voller Range</a:t>
            </a:r>
          </a:p>
          <a:p>
            <a:pPr>
              <a:defRPr/>
            </a:pPr>
            <a:r>
              <a:t>Eingehen auf einzelne Punkte</a:t>
            </a:r>
          </a:p>
          <a:p>
            <a:pPr>
              <a:defRPr/>
            </a:pPr>
            <a:r>
              <a:t>Motivation: nicht viele Rückmeldungen, einige deutliche Steigerung, andere eher nicht </a:t>
            </a:r>
          </a:p>
          <a:p>
            <a:pPr>
              <a:defRPr/>
            </a:pPr>
            <a:endParaRPr/>
          </a:p>
          <a:p>
            <a:pPr>
              <a:defRPr/>
            </a:pPr>
            <a:r>
              <a:t>=&gt; Ergebnis ermutigend: Das Spiel (und der Aufwand) unterstützt einen doch relativ großen Kreis von Studierenden </a:t>
            </a:r>
            <a:r>
              <a:rPr b="1"/>
              <a:t>zusätzlich</a:t>
            </a:r>
            <a:r>
              <a:t>! Wurde auch in individuellem Feedback deutlich.</a:t>
            </a:r>
          </a:p>
          <a:p>
            <a:pPr>
              <a:defRPr/>
            </a:pPr>
            <a:endParaRPr/>
          </a:p>
        </p:txBody>
      </p:sp>
      <p:sp>
        <p:nvSpPr>
          <p:cNvPr id="119486112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A5CC003-8DA4-3050-A8E4-40C0722F292A}" type="slidenum">
              <a:rPr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B66A6EB-A948-B33C-B1BA-2E4957EF76B3}" type="slidenum">
              <a:rPr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B9143FC-8A1D-E1F0-E051-B2C985C5AF89}" type="slidenum">
              <a:rPr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C0B9D07-88A2-B80B-F5CB-D2E3528C184D}" type="slidenum">
              <a:rPr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6170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F4445F4-F8BB-2600-56F4-212FB5AF5B8F}" type="slidenum">
              <a:rPr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C0B9D07-88A2-B80B-F5CB-D2E3528C184D}" type="slidenum">
              <a:rPr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4763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D4871A4-4657-60EB-95BB-1CFEDE9A81B9}" type="slidenum">
              <a:rPr/>
              <a:t>22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46433B5-7E53-AEDC-D973-9DAC74533CF0}" type="slidenum">
              <a:rPr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DD7F9D1-651D-EE09-4FD1-8189715F2C15}" type="slidenum">
              <a:rPr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17BE882-EC2F-9FEC-C2DC-A5A0698AA6AE}" type="slidenum">
              <a:rPr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64AA6C5-608B-6AF8-4BCF-E68A246A6E9A}" type="slidenum">
              <a:rPr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9E44227-00CC-555B-4BB3-98E742F060E3}" type="slidenum">
              <a:rPr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9E44227-00CC-555B-4BB3-98E742F060E3}" type="slidenum">
              <a:rPr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77322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EEEAC0D-F155-35E6-503C-1446FC24FC81}" type="slidenum">
              <a:rPr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hyperlink" Target="http://www.digikos.de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hyperlink" Target="http://www.digikos.de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hyperlink" Target="http://www.digikos.de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hyperlink" Target="http://www.digikos.de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hyperlink" Target="http://www.digikos.de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hyperlink" Target="http://www.digikos.de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www.digikos.de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hyperlink" Target="http://www.digikos.de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folie_a_Fo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Textplatzhalt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1630408" y="4208695"/>
            <a:ext cx="2019100" cy="26347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DINPro-Light"/>
              </a:defRPr>
            </a:lvl1pPr>
            <a:lvl2pPr marL="4572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2pPr>
            <a:lvl3pPr marL="9144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3pPr>
            <a:lvl4pPr marL="13716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4pPr>
            <a:lvl5pPr marL="18288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Ort bearbeiten</a:t>
            </a:r>
            <a:endParaRPr/>
          </a:p>
        </p:txBody>
      </p:sp>
      <p:sp>
        <p:nvSpPr>
          <p:cNvPr id="5" name="Textplatzhalter 2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964678" y="4200859"/>
            <a:ext cx="3172409" cy="1390737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DINPro-Light"/>
              </a:defRPr>
            </a:lvl1pPr>
            <a:lvl2pPr marL="4572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2pPr>
            <a:lvl3pPr marL="9144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3pPr>
            <a:lvl4pPr marL="13716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4pPr>
            <a:lvl5pPr marL="18288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Vortragende</a:t>
            </a:r>
            <a:br>
              <a:rPr lang="de-DE"/>
            </a:br>
            <a:r>
              <a:rPr lang="de-DE"/>
              <a:t>bearbeiten</a:t>
            </a:r>
            <a:br>
              <a:rPr lang="de-DE"/>
            </a:br>
            <a:r>
              <a:rPr lang="de-DE"/>
              <a:t>Shift+Return</a:t>
            </a:r>
          </a:p>
        </p:txBody>
      </p:sp>
      <p:sp>
        <p:nvSpPr>
          <p:cNvPr id="4" name="Textplatzhalter 2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760650" y="2466098"/>
            <a:ext cx="6554550" cy="110123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200">
                <a:solidFill>
                  <a:schemeClr val="tx1">
                    <a:lumMod val="85000"/>
                    <a:lumOff val="15000"/>
                  </a:schemeClr>
                </a:solidFill>
                <a:latin typeface="DINPro-Light"/>
              </a:defRPr>
            </a:lvl1pPr>
            <a:lvl2pPr marL="4572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2pPr>
            <a:lvl3pPr marL="9144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3pPr>
            <a:lvl4pPr marL="13716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4pPr>
            <a:lvl5pPr marL="18288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Untertitel bearbeiten</a:t>
            </a:r>
            <a:br>
              <a:rPr lang="de-DE"/>
            </a:br>
            <a:r>
              <a:rPr lang="de-DE"/>
              <a:t>Shift + Return</a:t>
            </a:r>
            <a:endParaRPr/>
          </a:p>
          <a:p>
            <a:pPr lvl="0">
              <a:defRPr/>
            </a:pP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760650" y="962953"/>
            <a:ext cx="6554550" cy="12338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5200"/>
              </a:lnSpc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1pPr>
            <a:lvl2pPr marL="4572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2pPr>
            <a:lvl3pPr marL="9144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3pPr>
            <a:lvl4pPr marL="13716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4pPr>
            <a:lvl5pPr marL="18288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Titel bearbeiten</a:t>
            </a:r>
            <a:br>
              <a:rPr lang="de-DE"/>
            </a:br>
            <a:r>
              <a:rPr lang="de-DE"/>
              <a:t>Shift + Return</a:t>
            </a:r>
            <a:endParaRPr/>
          </a:p>
        </p:txBody>
      </p:sp>
      <p:cxnSp>
        <p:nvCxnSpPr>
          <p:cNvPr id="10" name="Gerader Verbinder 9"/>
          <p:cNvCxnSpPr>
            <a:cxnSpLocks/>
          </p:cNvCxnSpPr>
          <p:nvPr userDrawn="1"/>
        </p:nvCxnSpPr>
        <p:spPr bwMode="auto">
          <a:xfrm>
            <a:off x="1740544" y="3953902"/>
            <a:ext cx="429370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umsplatzhalter 6"/>
          <p:cNvSpPr>
            <a:spLocks noGrp="1"/>
          </p:cNvSpPr>
          <p:nvPr>
            <p:ph type="dt" sz="half" idx="10"/>
          </p:nvPr>
        </p:nvSpPr>
        <p:spPr bwMode="auto">
          <a:xfrm>
            <a:off x="1630408" y="4430319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73BC5D8-3C49-4F57-BDB2-0DF853A70BB8}" type="datetime1">
              <a:rPr lang="de-DE" sz="1400">
                <a:solidFill>
                  <a:schemeClr val="tx1">
                    <a:lumMod val="85000"/>
                    <a:lumOff val="15000"/>
                  </a:schemeClr>
                </a:solidFill>
                <a:latin typeface="DINPro-Light"/>
              </a:rPr>
              <a:t>18.11.2024</a:t>
            </a:fld>
            <a:endParaRPr lang="de-DE">
              <a:solidFill>
                <a:schemeClr val="tx1">
                  <a:lumMod val="85000"/>
                  <a:lumOff val="15000"/>
                </a:schemeClr>
              </a:solidFill>
              <a:latin typeface="DINPro-Light"/>
            </a:endParaRP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6"/>
          </p:nvPr>
        </p:nvSpPr>
        <p:spPr bwMode="auto">
          <a:xfrm>
            <a:off x="8103342" y="-5715"/>
            <a:ext cx="4088658" cy="6865839"/>
          </a:xfrm>
          <a:custGeom>
            <a:avLst/>
            <a:gdLst>
              <a:gd name="connsiteX0" fmla="*/ 0 w 3411537"/>
              <a:gd name="connsiteY0" fmla="*/ 0 h 1693863"/>
              <a:gd name="connsiteX1" fmla="*/ 3411537 w 3411537"/>
              <a:gd name="connsiteY1" fmla="*/ 0 h 1693863"/>
              <a:gd name="connsiteX2" fmla="*/ 3411537 w 3411537"/>
              <a:gd name="connsiteY2" fmla="*/ 1693863 h 1693863"/>
              <a:gd name="connsiteX3" fmla="*/ 0 w 3411537"/>
              <a:gd name="connsiteY3" fmla="*/ 1693863 h 1693863"/>
              <a:gd name="connsiteX4" fmla="*/ 0 w 3411537"/>
              <a:gd name="connsiteY4" fmla="*/ 0 h 1693863"/>
              <a:gd name="connsiteX0" fmla="*/ 0 w 5582243"/>
              <a:gd name="connsiteY0" fmla="*/ 4206240 h 5900103"/>
              <a:gd name="connsiteX1" fmla="*/ 5582243 w 5582243"/>
              <a:gd name="connsiteY1" fmla="*/ 0 h 5900103"/>
              <a:gd name="connsiteX2" fmla="*/ 3411537 w 5582243"/>
              <a:gd name="connsiteY2" fmla="*/ 5900103 h 5900103"/>
              <a:gd name="connsiteX3" fmla="*/ 0 w 5582243"/>
              <a:gd name="connsiteY3" fmla="*/ 5900103 h 5900103"/>
              <a:gd name="connsiteX4" fmla="*/ 0 w 5582243"/>
              <a:gd name="connsiteY4" fmla="*/ 4206240 h 5900103"/>
              <a:gd name="connsiteX0" fmla="*/ 0 w 5582243"/>
              <a:gd name="connsiteY0" fmla="*/ 4206240 h 6838357"/>
              <a:gd name="connsiteX1" fmla="*/ 5582243 w 5582243"/>
              <a:gd name="connsiteY1" fmla="*/ 0 h 6838357"/>
              <a:gd name="connsiteX2" fmla="*/ 5574292 w 5582243"/>
              <a:gd name="connsiteY2" fmla="*/ 6838357 h 6838357"/>
              <a:gd name="connsiteX3" fmla="*/ 0 w 5582243"/>
              <a:gd name="connsiteY3" fmla="*/ 5900103 h 6838357"/>
              <a:gd name="connsiteX4" fmla="*/ 0 w 5582243"/>
              <a:gd name="connsiteY4" fmla="*/ 4206240 h 6838357"/>
              <a:gd name="connsiteX0" fmla="*/ 1518699 w 5582243"/>
              <a:gd name="connsiteY0" fmla="*/ 3434964 h 6838357"/>
              <a:gd name="connsiteX1" fmla="*/ 5582243 w 5582243"/>
              <a:gd name="connsiteY1" fmla="*/ 0 h 6838357"/>
              <a:gd name="connsiteX2" fmla="*/ 5574292 w 5582243"/>
              <a:gd name="connsiteY2" fmla="*/ 6838357 h 6838357"/>
              <a:gd name="connsiteX3" fmla="*/ 0 w 5582243"/>
              <a:gd name="connsiteY3" fmla="*/ 5900103 h 6838357"/>
              <a:gd name="connsiteX4" fmla="*/ 1518699 w 5582243"/>
              <a:gd name="connsiteY4" fmla="*/ 3434964 h 6838357"/>
              <a:gd name="connsiteX0" fmla="*/ 0 w 4063544"/>
              <a:gd name="connsiteY0" fmla="*/ 3434964 h 6838357"/>
              <a:gd name="connsiteX1" fmla="*/ 4063544 w 4063544"/>
              <a:gd name="connsiteY1" fmla="*/ 0 h 6838357"/>
              <a:gd name="connsiteX2" fmla="*/ 4055593 w 4063544"/>
              <a:gd name="connsiteY2" fmla="*/ 6838357 h 6838357"/>
              <a:gd name="connsiteX3" fmla="*/ 1637969 w 4063544"/>
              <a:gd name="connsiteY3" fmla="*/ 4818726 h 6838357"/>
              <a:gd name="connsiteX4" fmla="*/ 0 w 4063544"/>
              <a:gd name="connsiteY4" fmla="*/ 3434964 h 6838357"/>
              <a:gd name="connsiteX0" fmla="*/ 0 w 4088528"/>
              <a:gd name="connsiteY0" fmla="*/ 3439961 h 6838357"/>
              <a:gd name="connsiteX1" fmla="*/ 4088528 w 4088528"/>
              <a:gd name="connsiteY1" fmla="*/ 0 h 6838357"/>
              <a:gd name="connsiteX2" fmla="*/ 4080577 w 4088528"/>
              <a:gd name="connsiteY2" fmla="*/ 6838357 h 6838357"/>
              <a:gd name="connsiteX3" fmla="*/ 1662953 w 4088528"/>
              <a:gd name="connsiteY3" fmla="*/ 4818726 h 6838357"/>
              <a:gd name="connsiteX4" fmla="*/ 0 w 4088528"/>
              <a:gd name="connsiteY4" fmla="*/ 3439961 h 6838357"/>
              <a:gd name="connsiteX0" fmla="*/ 0 w 4088893"/>
              <a:gd name="connsiteY0" fmla="*/ 3439961 h 6865839"/>
              <a:gd name="connsiteX1" fmla="*/ 4088528 w 4088893"/>
              <a:gd name="connsiteY1" fmla="*/ 0 h 6865839"/>
              <a:gd name="connsiteX2" fmla="*/ 4088072 w 4088893"/>
              <a:gd name="connsiteY2" fmla="*/ 6865839 h 6865839"/>
              <a:gd name="connsiteX3" fmla="*/ 1662953 w 4088893"/>
              <a:gd name="connsiteY3" fmla="*/ 4818726 h 6865839"/>
              <a:gd name="connsiteX4" fmla="*/ 0 w 4088893"/>
              <a:gd name="connsiteY4" fmla="*/ 3439961 h 6865839"/>
              <a:gd name="connsiteX0" fmla="*/ 0 w 4088893"/>
              <a:gd name="connsiteY0" fmla="*/ 3439961 h 6865839"/>
              <a:gd name="connsiteX1" fmla="*/ 4088528 w 4088893"/>
              <a:gd name="connsiteY1" fmla="*/ 0 h 6865839"/>
              <a:gd name="connsiteX2" fmla="*/ 4088072 w 4088893"/>
              <a:gd name="connsiteY2" fmla="*/ 6865839 h 6865839"/>
              <a:gd name="connsiteX3" fmla="*/ 1655458 w 4088893"/>
              <a:gd name="connsiteY3" fmla="*/ 4826221 h 6865839"/>
              <a:gd name="connsiteX4" fmla="*/ 0 w 4088893"/>
              <a:gd name="connsiteY4" fmla="*/ 3439961 h 6865839"/>
              <a:gd name="connsiteX0" fmla="*/ 0 w 4088658"/>
              <a:gd name="connsiteY0" fmla="*/ 3432466 h 6858344"/>
              <a:gd name="connsiteX1" fmla="*/ 4086030 w 4088658"/>
              <a:gd name="connsiteY1" fmla="*/ 0 h 6858344"/>
              <a:gd name="connsiteX2" fmla="*/ 4088072 w 4088658"/>
              <a:gd name="connsiteY2" fmla="*/ 6858344 h 6858344"/>
              <a:gd name="connsiteX3" fmla="*/ 1655458 w 4088658"/>
              <a:gd name="connsiteY3" fmla="*/ 4818726 h 6858344"/>
              <a:gd name="connsiteX4" fmla="*/ 0 w 4088658"/>
              <a:gd name="connsiteY4" fmla="*/ 3432466 h 6858344"/>
              <a:gd name="connsiteX0" fmla="*/ 0 w 4088658"/>
              <a:gd name="connsiteY0" fmla="*/ 3439961 h 6865839"/>
              <a:gd name="connsiteX1" fmla="*/ 4086030 w 4088658"/>
              <a:gd name="connsiteY1" fmla="*/ 0 h 6865839"/>
              <a:gd name="connsiteX2" fmla="*/ 4088072 w 4088658"/>
              <a:gd name="connsiteY2" fmla="*/ 6865839 h 6865839"/>
              <a:gd name="connsiteX3" fmla="*/ 1655458 w 4088658"/>
              <a:gd name="connsiteY3" fmla="*/ 4826221 h 6865839"/>
              <a:gd name="connsiteX4" fmla="*/ 0 w 4088658"/>
              <a:gd name="connsiteY4" fmla="*/ 3439961 h 6865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658" h="6865839" extrusionOk="0">
                <a:moveTo>
                  <a:pt x="0" y="3439961"/>
                </a:moveTo>
                <a:lnTo>
                  <a:pt x="4086030" y="0"/>
                </a:lnTo>
                <a:cubicBezTo>
                  <a:pt x="4083380" y="2279452"/>
                  <a:pt x="4090722" y="4586387"/>
                  <a:pt x="4088072" y="6865839"/>
                </a:cubicBezTo>
                <a:lnTo>
                  <a:pt x="1655458" y="4826221"/>
                </a:lnTo>
                <a:lnTo>
                  <a:pt x="0" y="3439961"/>
                </a:ln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  <p:txBody>
          <a:bodyPr/>
          <a:lstStyle/>
          <a:p>
            <a:pPr>
              <a:defRPr/>
            </a:pPr>
            <a:endParaRPr lang="de-DE"/>
          </a:p>
        </p:txBody>
      </p:sp>
    </p:spTree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Zeitstrahl_a_türki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" name="Textplatzhalter 66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1502022" y="1995921"/>
            <a:ext cx="826030" cy="2380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008581"/>
                </a:solidFill>
                <a:latin typeface="DINPro-Bold"/>
              </a:defRPr>
            </a:lvl1pPr>
            <a:lvl2pPr marL="457200" indent="0">
              <a:buNone/>
              <a:defRPr sz="1200">
                <a:solidFill>
                  <a:srgbClr val="EE8002"/>
                </a:solidFill>
                <a:latin typeface="DINPro-Bold"/>
              </a:defRPr>
            </a:lvl2pPr>
            <a:lvl3pPr marL="914400" indent="0">
              <a:buNone/>
              <a:defRPr sz="1200">
                <a:solidFill>
                  <a:srgbClr val="EE8002"/>
                </a:solidFill>
                <a:latin typeface="DINPro-Bold"/>
              </a:defRPr>
            </a:lvl3pPr>
            <a:lvl4pPr marL="1371600" indent="0">
              <a:buNone/>
              <a:defRPr sz="1200">
                <a:solidFill>
                  <a:srgbClr val="EE8002"/>
                </a:solidFill>
                <a:latin typeface="DINPro-Bold"/>
              </a:defRPr>
            </a:lvl4pPr>
            <a:lvl5pPr marL="1828800" indent="0">
              <a:buNone/>
              <a:defRPr sz="1200">
                <a:solidFill>
                  <a:srgbClr val="EE8002"/>
                </a:solidFill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Schritt 1:</a:t>
            </a:r>
            <a:endParaRPr/>
          </a:p>
        </p:txBody>
      </p:sp>
      <p:sp>
        <p:nvSpPr>
          <p:cNvPr id="6" name="Pfeil: Fünfeck 5"/>
          <p:cNvSpPr/>
          <p:nvPr userDrawn="1"/>
        </p:nvSpPr>
        <p:spPr bwMode="auto">
          <a:xfrm>
            <a:off x="8940460" y="3434777"/>
            <a:ext cx="1440000" cy="358809"/>
          </a:xfrm>
          <a:prstGeom prst="homePlate">
            <a:avLst>
              <a:gd name="adj" fmla="val 50000"/>
            </a:avLst>
          </a:prstGeom>
          <a:solidFill>
            <a:srgbClr val="008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7" name="Pfeil: Fünfeck 6"/>
          <p:cNvSpPr/>
          <p:nvPr userDrawn="1"/>
        </p:nvSpPr>
        <p:spPr bwMode="auto">
          <a:xfrm>
            <a:off x="8821662" y="3435481"/>
            <a:ext cx="371422" cy="360000"/>
          </a:xfrm>
          <a:prstGeom prst="homePlate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Pfeil: Fünfeck 7"/>
          <p:cNvSpPr/>
          <p:nvPr userDrawn="1"/>
        </p:nvSpPr>
        <p:spPr bwMode="auto">
          <a:xfrm>
            <a:off x="7681082" y="3433189"/>
            <a:ext cx="1440000" cy="358756"/>
          </a:xfrm>
          <a:prstGeom prst="homePlate">
            <a:avLst>
              <a:gd name="adj" fmla="val 50000"/>
            </a:avLst>
          </a:prstGeom>
          <a:solidFill>
            <a:srgbClr val="008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Pfeil: Fünfeck 8"/>
          <p:cNvSpPr/>
          <p:nvPr userDrawn="1"/>
        </p:nvSpPr>
        <p:spPr bwMode="auto">
          <a:xfrm>
            <a:off x="7545929" y="3435628"/>
            <a:ext cx="371422" cy="360000"/>
          </a:xfrm>
          <a:prstGeom prst="homePlate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" name="Pfeil: Fünfeck 9"/>
          <p:cNvSpPr/>
          <p:nvPr userDrawn="1"/>
        </p:nvSpPr>
        <p:spPr bwMode="auto">
          <a:xfrm>
            <a:off x="6413348" y="3433189"/>
            <a:ext cx="1440000" cy="358756"/>
          </a:xfrm>
          <a:prstGeom prst="homePlate">
            <a:avLst>
              <a:gd name="adj" fmla="val 50000"/>
            </a:avLst>
          </a:prstGeom>
          <a:solidFill>
            <a:srgbClr val="008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Pfeil: Fünfeck 10"/>
          <p:cNvSpPr/>
          <p:nvPr userDrawn="1"/>
        </p:nvSpPr>
        <p:spPr bwMode="auto">
          <a:xfrm>
            <a:off x="6296537" y="3432305"/>
            <a:ext cx="376745" cy="360000"/>
          </a:xfrm>
          <a:prstGeom prst="homePlate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cxnSp>
        <p:nvCxnSpPr>
          <p:cNvPr id="12" name="Gerade Verbindung 7"/>
          <p:cNvCxnSpPr>
            <a:cxnSpLocks/>
          </p:cNvCxnSpPr>
          <p:nvPr userDrawn="1"/>
        </p:nvCxnSpPr>
        <p:spPr bwMode="auto">
          <a:xfrm>
            <a:off x="838200" y="6281928"/>
            <a:ext cx="10515599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4"/>
          <p:cNvCxnSpPr>
            <a:cxnSpLocks/>
          </p:cNvCxnSpPr>
          <p:nvPr userDrawn="1"/>
        </p:nvCxnSpPr>
        <p:spPr bwMode="auto">
          <a:xfrm>
            <a:off x="838198" y="1168528"/>
            <a:ext cx="10515599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umsplatzhalter 3"/>
          <p:cNvSpPr txBox="1"/>
          <p:nvPr userDrawn="1"/>
        </p:nvSpPr>
        <p:spPr bwMode="auto">
          <a:xfrm>
            <a:off x="838200" y="6356350"/>
            <a:ext cx="8900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>
              <a:defRPr sz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29AEDBB-EEDE-2A4B-A751-F4DCA755CBE8}" type="datetime1">
              <a:rPr lang="de-DE">
                <a:solidFill>
                  <a:schemeClr val="bg1">
                    <a:lumMod val="50000"/>
                  </a:schemeClr>
                </a:solidFill>
              </a:rPr>
              <a:t>18.11.2024</a:t>
            </a:fld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Foliennummernplatzhalter 5"/>
          <p:cNvSpPr txBox="1"/>
          <p:nvPr userDrawn="1"/>
        </p:nvSpPr>
        <p:spPr bwMode="auto">
          <a:xfrm>
            <a:off x="10442448" y="6356350"/>
            <a:ext cx="911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24D1425-5BC5-F24C-936A-8C22A9A6CC5C}" type="slidenum">
              <a:rPr lang="de-DE">
                <a:solidFill>
                  <a:schemeClr val="bg1">
                    <a:lumMod val="50000"/>
                  </a:schemeClr>
                </a:solidFill>
              </a:rPr>
              <a:t>‹Nr.›</a:t>
            </a:fld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82" name="Gruppieren 81"/>
          <p:cNvGrpSpPr/>
          <p:nvPr userDrawn="1"/>
        </p:nvGrpSpPr>
        <p:grpSpPr bwMode="auto">
          <a:xfrm>
            <a:off x="1394357" y="2045106"/>
            <a:ext cx="180000" cy="1390975"/>
            <a:chOff x="1394357" y="2045106"/>
            <a:chExt cx="180000" cy="1390975"/>
          </a:xfrm>
        </p:grpSpPr>
        <p:cxnSp>
          <p:nvCxnSpPr>
            <p:cNvPr id="18" name="Gerader Verbinder 17"/>
            <p:cNvCxnSpPr>
              <a:cxnSpLocks/>
            </p:cNvCxnSpPr>
            <p:nvPr/>
          </p:nvCxnSpPr>
          <p:spPr bwMode="auto">
            <a:xfrm flipV="1">
              <a:off x="1484357" y="2045106"/>
              <a:ext cx="0" cy="1389702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Gleichschenkliges Dreieck 18"/>
            <p:cNvSpPr/>
            <p:nvPr/>
          </p:nvSpPr>
          <p:spPr bwMode="auto">
            <a:xfrm>
              <a:off x="1394357" y="3292081"/>
              <a:ext cx="180000" cy="144000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cxnSp>
        <p:nvCxnSpPr>
          <p:cNvPr id="22" name="Gerader Verbinder 21"/>
          <p:cNvCxnSpPr>
            <a:cxnSpLocks/>
          </p:cNvCxnSpPr>
          <p:nvPr/>
        </p:nvCxnSpPr>
        <p:spPr bwMode="auto">
          <a:xfrm rot="10800000" flipV="1">
            <a:off x="3361987" y="3794352"/>
            <a:ext cx="0" cy="1389702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leichschenkliges Dreieck 22"/>
          <p:cNvSpPr/>
          <p:nvPr/>
        </p:nvSpPr>
        <p:spPr bwMode="auto">
          <a:xfrm rot="10800000">
            <a:off x="3273263" y="3791945"/>
            <a:ext cx="180000" cy="144000"/>
          </a:xfrm>
          <a:prstGeom prst="triangle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cxnSp>
        <p:nvCxnSpPr>
          <p:cNvPr id="26" name="Gerader Verbinder 25"/>
          <p:cNvCxnSpPr>
            <a:cxnSpLocks/>
          </p:cNvCxnSpPr>
          <p:nvPr/>
        </p:nvCxnSpPr>
        <p:spPr bwMode="auto">
          <a:xfrm flipV="1">
            <a:off x="4616250" y="2044307"/>
            <a:ext cx="0" cy="1389702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leichschenkliges Dreieck 26"/>
          <p:cNvSpPr/>
          <p:nvPr/>
        </p:nvSpPr>
        <p:spPr bwMode="auto">
          <a:xfrm>
            <a:off x="4526251" y="3291282"/>
            <a:ext cx="180000" cy="144000"/>
          </a:xfrm>
          <a:prstGeom prst="triangle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cxnSp>
        <p:nvCxnSpPr>
          <p:cNvPr id="30" name="Gerader Verbinder 29"/>
          <p:cNvCxnSpPr>
            <a:cxnSpLocks/>
          </p:cNvCxnSpPr>
          <p:nvPr/>
        </p:nvCxnSpPr>
        <p:spPr bwMode="auto">
          <a:xfrm rot="10800000" flipV="1">
            <a:off x="5317338" y="3795029"/>
            <a:ext cx="0" cy="1389702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Gleichschenkliges Dreieck 30"/>
          <p:cNvSpPr/>
          <p:nvPr/>
        </p:nvSpPr>
        <p:spPr bwMode="auto">
          <a:xfrm rot="10800000">
            <a:off x="5227338" y="3792622"/>
            <a:ext cx="180000" cy="144000"/>
          </a:xfrm>
          <a:prstGeom prst="triangle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cxnSp>
        <p:nvCxnSpPr>
          <p:cNvPr id="34" name="Gerader Verbinder 33"/>
          <p:cNvCxnSpPr>
            <a:cxnSpLocks/>
          </p:cNvCxnSpPr>
          <p:nvPr/>
        </p:nvCxnSpPr>
        <p:spPr bwMode="auto">
          <a:xfrm flipV="1">
            <a:off x="7129670" y="2035130"/>
            <a:ext cx="0" cy="1389702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Gleichschenkliges Dreieck 34"/>
          <p:cNvSpPr/>
          <p:nvPr/>
        </p:nvSpPr>
        <p:spPr bwMode="auto">
          <a:xfrm>
            <a:off x="7043575" y="3291158"/>
            <a:ext cx="180000" cy="144000"/>
          </a:xfrm>
          <a:prstGeom prst="triangle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cxnSp>
        <p:nvCxnSpPr>
          <p:cNvPr id="38" name="Gerader Verbinder 37"/>
          <p:cNvCxnSpPr>
            <a:cxnSpLocks/>
          </p:cNvCxnSpPr>
          <p:nvPr/>
        </p:nvCxnSpPr>
        <p:spPr bwMode="auto">
          <a:xfrm rot="10800000" flipV="1">
            <a:off x="7826925" y="3794550"/>
            <a:ext cx="0" cy="1389702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Gleichschenkliges Dreieck 38"/>
          <p:cNvSpPr/>
          <p:nvPr/>
        </p:nvSpPr>
        <p:spPr bwMode="auto">
          <a:xfrm rot="10800000">
            <a:off x="7736925" y="3792143"/>
            <a:ext cx="180000" cy="144000"/>
          </a:xfrm>
          <a:prstGeom prst="triangle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cxnSp>
        <p:nvCxnSpPr>
          <p:cNvPr id="42" name="Gerader Verbinder 41"/>
          <p:cNvCxnSpPr>
            <a:cxnSpLocks/>
          </p:cNvCxnSpPr>
          <p:nvPr/>
        </p:nvCxnSpPr>
        <p:spPr bwMode="auto">
          <a:xfrm flipV="1">
            <a:off x="10115392" y="2034077"/>
            <a:ext cx="0" cy="1389702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Gleichschenkliges Dreieck 42"/>
          <p:cNvSpPr/>
          <p:nvPr/>
        </p:nvSpPr>
        <p:spPr bwMode="auto">
          <a:xfrm>
            <a:off x="10025392" y="3291100"/>
            <a:ext cx="180000" cy="144000"/>
          </a:xfrm>
          <a:prstGeom prst="triangle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5" name="Grafik 44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659662" y="0"/>
            <a:ext cx="1892393" cy="1168527"/>
          </a:xfrm>
          <a:prstGeom prst="rect">
            <a:avLst/>
          </a:prstGeom>
        </p:spPr>
      </p:pic>
      <p:sp>
        <p:nvSpPr>
          <p:cNvPr id="47" name="Pfeil: Fünfeck 46"/>
          <p:cNvSpPr/>
          <p:nvPr userDrawn="1"/>
        </p:nvSpPr>
        <p:spPr bwMode="auto">
          <a:xfrm>
            <a:off x="5167338" y="3435627"/>
            <a:ext cx="1440000" cy="356469"/>
          </a:xfrm>
          <a:prstGeom prst="homePlate">
            <a:avLst>
              <a:gd name="adj" fmla="val 50000"/>
            </a:avLst>
          </a:prstGeom>
          <a:solidFill>
            <a:srgbClr val="008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48" name="Pfeil: Fünfeck 47"/>
          <p:cNvSpPr/>
          <p:nvPr userDrawn="1"/>
        </p:nvSpPr>
        <p:spPr bwMode="auto">
          <a:xfrm>
            <a:off x="5027385" y="3433072"/>
            <a:ext cx="376745" cy="360000"/>
          </a:xfrm>
          <a:prstGeom prst="homePlate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49" name="Pfeil: Fünfeck 48"/>
          <p:cNvSpPr/>
          <p:nvPr userDrawn="1"/>
        </p:nvSpPr>
        <p:spPr bwMode="auto">
          <a:xfrm>
            <a:off x="3899039" y="3433072"/>
            <a:ext cx="1438378" cy="360936"/>
          </a:xfrm>
          <a:prstGeom prst="homePlate">
            <a:avLst>
              <a:gd name="adj" fmla="val 50000"/>
            </a:avLst>
          </a:prstGeom>
          <a:solidFill>
            <a:srgbClr val="008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50" name="Pfeil: Fünfeck 49"/>
          <p:cNvSpPr/>
          <p:nvPr userDrawn="1"/>
        </p:nvSpPr>
        <p:spPr bwMode="auto">
          <a:xfrm>
            <a:off x="3762915" y="3433072"/>
            <a:ext cx="383725" cy="360000"/>
          </a:xfrm>
          <a:prstGeom prst="homePlate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51" name="Pfeil: Fünfeck 50"/>
          <p:cNvSpPr/>
          <p:nvPr userDrawn="1"/>
        </p:nvSpPr>
        <p:spPr bwMode="auto">
          <a:xfrm>
            <a:off x="2649588" y="3435043"/>
            <a:ext cx="1436047" cy="358873"/>
          </a:xfrm>
          <a:prstGeom prst="homePlate">
            <a:avLst>
              <a:gd name="adj" fmla="val 50000"/>
            </a:avLst>
          </a:prstGeom>
          <a:solidFill>
            <a:srgbClr val="008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52" name="Pfeil: Fünfeck 51"/>
          <p:cNvSpPr/>
          <p:nvPr userDrawn="1"/>
        </p:nvSpPr>
        <p:spPr bwMode="auto">
          <a:xfrm>
            <a:off x="2508492" y="3434777"/>
            <a:ext cx="389784" cy="359986"/>
          </a:xfrm>
          <a:prstGeom prst="homePlate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53" name="Pfeil: Fünfeck 52"/>
          <p:cNvSpPr/>
          <p:nvPr userDrawn="1"/>
        </p:nvSpPr>
        <p:spPr bwMode="auto">
          <a:xfrm>
            <a:off x="1394355" y="3433601"/>
            <a:ext cx="1440000" cy="359986"/>
          </a:xfrm>
          <a:prstGeom prst="homePlate">
            <a:avLst>
              <a:gd name="adj" fmla="val 50000"/>
            </a:avLst>
          </a:prstGeom>
          <a:solidFill>
            <a:srgbClr val="008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57" name="Textplatzhalter 13"/>
          <p:cNvSpPr>
            <a:spLocks noGrp="1"/>
          </p:cNvSpPr>
          <p:nvPr userDrawn="1">
            <p:ph type="body" sz="quarter" idx="10"/>
          </p:nvPr>
        </p:nvSpPr>
        <p:spPr bwMode="auto">
          <a:xfrm>
            <a:off x="2736348" y="513416"/>
            <a:ext cx="6663466" cy="6411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latin typeface="DINPro-Black"/>
              </a:defRPr>
            </a:lvl1pPr>
            <a:lvl2pPr>
              <a:defRPr sz="1800">
                <a:latin typeface="DINPro-Black"/>
              </a:defRPr>
            </a:lvl2pPr>
            <a:lvl3pPr>
              <a:defRPr sz="1800">
                <a:latin typeface="DINPro-Black"/>
              </a:defRPr>
            </a:lvl3pPr>
            <a:lvl4pPr>
              <a:defRPr sz="1800">
                <a:latin typeface="DINPro-Black"/>
              </a:defRPr>
            </a:lvl4pPr>
            <a:lvl5pPr>
              <a:defRPr sz="1800">
                <a:latin typeface="DINPro-Black"/>
              </a:defRPr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59" name="Textplatzhalter 58"/>
          <p:cNvSpPr>
            <a:spLocks noGrp="1"/>
          </p:cNvSpPr>
          <p:nvPr userDrawn="1">
            <p:ph type="body" sz="quarter" idx="11"/>
          </p:nvPr>
        </p:nvSpPr>
        <p:spPr bwMode="auto">
          <a:xfrm>
            <a:off x="2857886" y="3482532"/>
            <a:ext cx="1105668" cy="282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DINPro-Bold"/>
              </a:defRPr>
            </a:lvl1pPr>
          </a:lstStyle>
          <a:p>
            <a:pPr lvl="0">
              <a:defRPr/>
            </a:pPr>
            <a:endParaRPr lang="de-DE"/>
          </a:p>
        </p:txBody>
      </p:sp>
      <p:sp>
        <p:nvSpPr>
          <p:cNvPr id="60" name="Textplatzhalter 58"/>
          <p:cNvSpPr>
            <a:spLocks noGrp="1"/>
          </p:cNvSpPr>
          <p:nvPr userDrawn="1">
            <p:ph type="body" sz="quarter" idx="12"/>
          </p:nvPr>
        </p:nvSpPr>
        <p:spPr bwMode="auto">
          <a:xfrm>
            <a:off x="1469628" y="3482532"/>
            <a:ext cx="1105668" cy="282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DINPro-Bold"/>
              </a:defRPr>
            </a:lvl1pPr>
          </a:lstStyle>
          <a:p>
            <a:pPr lvl="0">
              <a:defRPr/>
            </a:pPr>
            <a:endParaRPr lang="de-DE"/>
          </a:p>
        </p:txBody>
      </p:sp>
      <p:sp>
        <p:nvSpPr>
          <p:cNvPr id="61" name="Textplatzhalter 58"/>
          <p:cNvSpPr>
            <a:spLocks noGrp="1"/>
          </p:cNvSpPr>
          <p:nvPr userDrawn="1">
            <p:ph type="body" sz="quarter" idx="13"/>
          </p:nvPr>
        </p:nvSpPr>
        <p:spPr bwMode="auto">
          <a:xfrm>
            <a:off x="4105482" y="3482532"/>
            <a:ext cx="1105668" cy="282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DINPro-Bold"/>
              </a:defRPr>
            </a:lvl1pPr>
          </a:lstStyle>
          <a:p>
            <a:pPr lvl="0">
              <a:defRPr/>
            </a:pPr>
            <a:endParaRPr lang="de-DE"/>
          </a:p>
        </p:txBody>
      </p:sp>
      <p:sp>
        <p:nvSpPr>
          <p:cNvPr id="62" name="Textplatzhalter 58"/>
          <p:cNvSpPr>
            <a:spLocks noGrp="1"/>
          </p:cNvSpPr>
          <p:nvPr userDrawn="1">
            <p:ph type="body" sz="quarter" idx="14"/>
          </p:nvPr>
        </p:nvSpPr>
        <p:spPr bwMode="auto">
          <a:xfrm>
            <a:off x="6643852" y="3482532"/>
            <a:ext cx="1105668" cy="282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DINPro-Bold"/>
              </a:defRPr>
            </a:lvl1pPr>
          </a:lstStyle>
          <a:p>
            <a:pPr lvl="0">
              <a:defRPr/>
            </a:pPr>
            <a:endParaRPr lang="de-DE"/>
          </a:p>
        </p:txBody>
      </p:sp>
      <p:sp>
        <p:nvSpPr>
          <p:cNvPr id="63" name="Textplatzhalter 58"/>
          <p:cNvSpPr>
            <a:spLocks noGrp="1"/>
          </p:cNvSpPr>
          <p:nvPr userDrawn="1">
            <p:ph type="body" sz="quarter" idx="15"/>
          </p:nvPr>
        </p:nvSpPr>
        <p:spPr bwMode="auto">
          <a:xfrm>
            <a:off x="5369895" y="3482532"/>
            <a:ext cx="1105668" cy="282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DINPro-Bold"/>
              </a:defRPr>
            </a:lvl1pPr>
          </a:lstStyle>
          <a:p>
            <a:pPr lvl="0">
              <a:defRPr/>
            </a:pPr>
            <a:endParaRPr lang="de-DE"/>
          </a:p>
        </p:txBody>
      </p:sp>
      <p:sp>
        <p:nvSpPr>
          <p:cNvPr id="64" name="Textplatzhalter 58"/>
          <p:cNvSpPr>
            <a:spLocks noGrp="1"/>
          </p:cNvSpPr>
          <p:nvPr userDrawn="1">
            <p:ph type="body" sz="quarter" idx="16"/>
          </p:nvPr>
        </p:nvSpPr>
        <p:spPr bwMode="auto">
          <a:xfrm>
            <a:off x="7881923" y="3482532"/>
            <a:ext cx="1105668" cy="282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DINPro-Bold"/>
              </a:defRPr>
            </a:lvl1pPr>
          </a:lstStyle>
          <a:p>
            <a:pPr lvl="0">
              <a:defRPr/>
            </a:pPr>
            <a:endParaRPr lang="de-DE"/>
          </a:p>
        </p:txBody>
      </p:sp>
      <p:sp>
        <p:nvSpPr>
          <p:cNvPr id="65" name="Textplatzhalter 58"/>
          <p:cNvSpPr>
            <a:spLocks noGrp="1"/>
          </p:cNvSpPr>
          <p:nvPr userDrawn="1">
            <p:ph type="body" sz="quarter" idx="17"/>
          </p:nvPr>
        </p:nvSpPr>
        <p:spPr bwMode="auto">
          <a:xfrm>
            <a:off x="9150005" y="3482532"/>
            <a:ext cx="1105668" cy="282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DINPro-Bold"/>
              </a:defRPr>
            </a:lvl1pPr>
          </a:lstStyle>
          <a:p>
            <a:pPr lvl="0">
              <a:defRPr/>
            </a:pPr>
            <a:endParaRPr lang="de-DE"/>
          </a:p>
        </p:txBody>
      </p:sp>
      <p:sp>
        <p:nvSpPr>
          <p:cNvPr id="68" name="Textplatzhalter 66"/>
          <p:cNvSpPr>
            <a:spLocks noGrp="1"/>
          </p:cNvSpPr>
          <p:nvPr userDrawn="1">
            <p:ph type="body" sz="quarter" idx="19" hasCustomPrompt="1"/>
          </p:nvPr>
        </p:nvSpPr>
        <p:spPr bwMode="auto">
          <a:xfrm>
            <a:off x="4629117" y="1995921"/>
            <a:ext cx="826030" cy="2380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008581"/>
                </a:solidFill>
                <a:latin typeface="DINPro-Bold"/>
              </a:defRPr>
            </a:lvl1pPr>
            <a:lvl2pPr marL="457200" indent="0">
              <a:buNone/>
              <a:defRPr sz="1200">
                <a:solidFill>
                  <a:srgbClr val="EE8002"/>
                </a:solidFill>
                <a:latin typeface="DINPro-Bold"/>
              </a:defRPr>
            </a:lvl2pPr>
            <a:lvl3pPr marL="914400" indent="0">
              <a:buNone/>
              <a:defRPr sz="1200">
                <a:solidFill>
                  <a:srgbClr val="EE8002"/>
                </a:solidFill>
                <a:latin typeface="DINPro-Bold"/>
              </a:defRPr>
            </a:lvl3pPr>
            <a:lvl4pPr marL="1371600" indent="0">
              <a:buNone/>
              <a:defRPr sz="1200">
                <a:solidFill>
                  <a:srgbClr val="EE8002"/>
                </a:solidFill>
                <a:latin typeface="DINPro-Bold"/>
              </a:defRPr>
            </a:lvl4pPr>
            <a:lvl5pPr marL="1828800" indent="0">
              <a:buNone/>
              <a:defRPr sz="1200">
                <a:solidFill>
                  <a:srgbClr val="EE8002"/>
                </a:solidFill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Schritt 3:</a:t>
            </a:r>
            <a:endParaRPr/>
          </a:p>
        </p:txBody>
      </p:sp>
      <p:sp>
        <p:nvSpPr>
          <p:cNvPr id="69" name="Textplatzhalter 66"/>
          <p:cNvSpPr>
            <a:spLocks noGrp="1"/>
          </p:cNvSpPr>
          <p:nvPr userDrawn="1">
            <p:ph type="body" sz="quarter" idx="20" hasCustomPrompt="1"/>
          </p:nvPr>
        </p:nvSpPr>
        <p:spPr bwMode="auto">
          <a:xfrm>
            <a:off x="7151068" y="1995921"/>
            <a:ext cx="826030" cy="2380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008581"/>
                </a:solidFill>
                <a:latin typeface="DINPro-Bold"/>
              </a:defRPr>
            </a:lvl1pPr>
            <a:lvl2pPr marL="457200" indent="0">
              <a:buNone/>
              <a:defRPr sz="1200">
                <a:solidFill>
                  <a:srgbClr val="EE8002"/>
                </a:solidFill>
                <a:latin typeface="DINPro-Bold"/>
              </a:defRPr>
            </a:lvl2pPr>
            <a:lvl3pPr marL="914400" indent="0">
              <a:buNone/>
              <a:defRPr sz="1200">
                <a:solidFill>
                  <a:srgbClr val="EE8002"/>
                </a:solidFill>
                <a:latin typeface="DINPro-Bold"/>
              </a:defRPr>
            </a:lvl3pPr>
            <a:lvl4pPr marL="1371600" indent="0">
              <a:buNone/>
              <a:defRPr sz="1200">
                <a:solidFill>
                  <a:srgbClr val="EE8002"/>
                </a:solidFill>
                <a:latin typeface="DINPro-Bold"/>
              </a:defRPr>
            </a:lvl4pPr>
            <a:lvl5pPr marL="1828800" indent="0">
              <a:buNone/>
              <a:defRPr sz="1200">
                <a:solidFill>
                  <a:srgbClr val="EE8002"/>
                </a:solidFill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Schritt 5:</a:t>
            </a:r>
            <a:endParaRPr/>
          </a:p>
        </p:txBody>
      </p:sp>
      <p:sp>
        <p:nvSpPr>
          <p:cNvPr id="70" name="Textplatzhalter 66"/>
          <p:cNvSpPr>
            <a:spLocks noGrp="1"/>
          </p:cNvSpPr>
          <p:nvPr userDrawn="1">
            <p:ph type="body" sz="quarter" idx="21" hasCustomPrompt="1"/>
          </p:nvPr>
        </p:nvSpPr>
        <p:spPr bwMode="auto">
          <a:xfrm>
            <a:off x="10127264" y="1995921"/>
            <a:ext cx="826030" cy="2380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008581"/>
                </a:solidFill>
                <a:latin typeface="DINPro-Bold"/>
              </a:defRPr>
            </a:lvl1pPr>
            <a:lvl2pPr marL="457200" indent="0">
              <a:buNone/>
              <a:defRPr sz="1200">
                <a:solidFill>
                  <a:srgbClr val="EE8002"/>
                </a:solidFill>
                <a:latin typeface="DINPro-Bold"/>
              </a:defRPr>
            </a:lvl2pPr>
            <a:lvl3pPr marL="914400" indent="0">
              <a:buNone/>
              <a:defRPr sz="1200">
                <a:solidFill>
                  <a:srgbClr val="EE8002"/>
                </a:solidFill>
                <a:latin typeface="DINPro-Bold"/>
              </a:defRPr>
            </a:lvl3pPr>
            <a:lvl4pPr marL="1371600" indent="0">
              <a:buNone/>
              <a:defRPr sz="1200">
                <a:solidFill>
                  <a:srgbClr val="EE8002"/>
                </a:solidFill>
                <a:latin typeface="DINPro-Bold"/>
              </a:defRPr>
            </a:lvl4pPr>
            <a:lvl5pPr marL="1828800" indent="0">
              <a:buNone/>
              <a:defRPr sz="1200">
                <a:solidFill>
                  <a:srgbClr val="EE8002"/>
                </a:solidFill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Schritt 7:</a:t>
            </a:r>
            <a:endParaRPr/>
          </a:p>
        </p:txBody>
      </p:sp>
      <p:sp>
        <p:nvSpPr>
          <p:cNvPr id="72" name="Textplatzhalter 71"/>
          <p:cNvSpPr>
            <a:spLocks noGrp="1"/>
          </p:cNvSpPr>
          <p:nvPr userDrawn="1">
            <p:ph type="body" sz="quarter" idx="22"/>
          </p:nvPr>
        </p:nvSpPr>
        <p:spPr bwMode="auto">
          <a:xfrm>
            <a:off x="1502022" y="2221277"/>
            <a:ext cx="1396254" cy="9683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DINPro-Regular"/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  <a:latin typeface="DINPro-Regular"/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  <a:latin typeface="DINPro-Regular"/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  <a:latin typeface="DINPro-Regular"/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  <a:latin typeface="DINPro-Regular"/>
              </a:defRPr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73" name="Textplatzhalter 71"/>
          <p:cNvSpPr>
            <a:spLocks noGrp="1"/>
          </p:cNvSpPr>
          <p:nvPr userDrawn="1">
            <p:ph type="body" sz="quarter" idx="23"/>
          </p:nvPr>
        </p:nvSpPr>
        <p:spPr bwMode="auto">
          <a:xfrm>
            <a:off x="4632474" y="2221277"/>
            <a:ext cx="1396254" cy="9683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DINPro-Regular"/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  <a:latin typeface="DINPro-Regular"/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  <a:latin typeface="DINPro-Regular"/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  <a:latin typeface="DINPro-Regular"/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  <a:latin typeface="DINPro-Regular"/>
              </a:defRPr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74" name="Textplatzhalter 71"/>
          <p:cNvSpPr>
            <a:spLocks noGrp="1"/>
          </p:cNvSpPr>
          <p:nvPr userDrawn="1">
            <p:ph type="body" sz="quarter" idx="24"/>
          </p:nvPr>
        </p:nvSpPr>
        <p:spPr bwMode="auto">
          <a:xfrm>
            <a:off x="7151068" y="2221277"/>
            <a:ext cx="1396254" cy="9683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DINPro-Regular"/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  <a:latin typeface="DINPro-Regular"/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  <a:latin typeface="DINPro-Regular"/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  <a:latin typeface="DINPro-Regular"/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  <a:latin typeface="DINPro-Regular"/>
              </a:defRPr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75" name="Textplatzhalter 71"/>
          <p:cNvSpPr>
            <a:spLocks noGrp="1"/>
          </p:cNvSpPr>
          <p:nvPr userDrawn="1">
            <p:ph type="body" sz="quarter" idx="25"/>
          </p:nvPr>
        </p:nvSpPr>
        <p:spPr bwMode="auto">
          <a:xfrm>
            <a:off x="10128875" y="2221277"/>
            <a:ext cx="1396254" cy="9683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DINPro-Regular"/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  <a:latin typeface="DINPro-Regular"/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  <a:latin typeface="DINPro-Regular"/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  <a:latin typeface="DINPro-Regular"/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  <a:latin typeface="DINPro-Regular"/>
              </a:defRPr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76" name="Textplatzhalter 66"/>
          <p:cNvSpPr>
            <a:spLocks noGrp="1"/>
          </p:cNvSpPr>
          <p:nvPr userDrawn="1">
            <p:ph type="body" sz="quarter" idx="26" hasCustomPrompt="1"/>
          </p:nvPr>
        </p:nvSpPr>
        <p:spPr bwMode="auto">
          <a:xfrm>
            <a:off x="7842395" y="4602104"/>
            <a:ext cx="826030" cy="2380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008581"/>
                </a:solidFill>
                <a:latin typeface="DINPro-Bold"/>
              </a:defRPr>
            </a:lvl1pPr>
            <a:lvl2pPr marL="457200" indent="0">
              <a:buNone/>
              <a:defRPr sz="1200">
                <a:solidFill>
                  <a:srgbClr val="EE8002"/>
                </a:solidFill>
                <a:latin typeface="DINPro-Bold"/>
              </a:defRPr>
            </a:lvl2pPr>
            <a:lvl3pPr marL="914400" indent="0">
              <a:buNone/>
              <a:defRPr sz="1200">
                <a:solidFill>
                  <a:srgbClr val="EE8002"/>
                </a:solidFill>
                <a:latin typeface="DINPro-Bold"/>
              </a:defRPr>
            </a:lvl3pPr>
            <a:lvl4pPr marL="1371600" indent="0">
              <a:buNone/>
              <a:defRPr sz="1200">
                <a:solidFill>
                  <a:srgbClr val="EE8002"/>
                </a:solidFill>
                <a:latin typeface="DINPro-Bold"/>
              </a:defRPr>
            </a:lvl4pPr>
            <a:lvl5pPr marL="1828800" indent="0">
              <a:buNone/>
              <a:defRPr sz="1200">
                <a:solidFill>
                  <a:srgbClr val="EE8002"/>
                </a:solidFill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Schritt 6:</a:t>
            </a:r>
            <a:endParaRPr/>
          </a:p>
        </p:txBody>
      </p:sp>
      <p:sp>
        <p:nvSpPr>
          <p:cNvPr id="77" name="Textplatzhalter 71"/>
          <p:cNvSpPr>
            <a:spLocks noGrp="1"/>
          </p:cNvSpPr>
          <p:nvPr userDrawn="1">
            <p:ph type="body" sz="quarter" idx="27"/>
          </p:nvPr>
        </p:nvSpPr>
        <p:spPr bwMode="auto">
          <a:xfrm>
            <a:off x="7842395" y="4827460"/>
            <a:ext cx="1396254" cy="9683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DINPro-Regular"/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  <a:latin typeface="DINPro-Regular"/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  <a:latin typeface="DINPro-Regular"/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  <a:latin typeface="DINPro-Regular"/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  <a:latin typeface="DINPro-Regular"/>
              </a:defRPr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78" name="Textplatzhalter 66"/>
          <p:cNvSpPr>
            <a:spLocks noGrp="1"/>
          </p:cNvSpPr>
          <p:nvPr userDrawn="1">
            <p:ph type="body" sz="quarter" idx="28" hasCustomPrompt="1"/>
          </p:nvPr>
        </p:nvSpPr>
        <p:spPr bwMode="auto">
          <a:xfrm>
            <a:off x="5330301" y="4602104"/>
            <a:ext cx="826030" cy="2380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008581"/>
                </a:solidFill>
                <a:latin typeface="DINPro-Bold"/>
              </a:defRPr>
            </a:lvl1pPr>
            <a:lvl2pPr marL="457200" indent="0">
              <a:buNone/>
              <a:defRPr sz="1200">
                <a:solidFill>
                  <a:srgbClr val="EE8002"/>
                </a:solidFill>
                <a:latin typeface="DINPro-Bold"/>
              </a:defRPr>
            </a:lvl2pPr>
            <a:lvl3pPr marL="914400" indent="0">
              <a:buNone/>
              <a:defRPr sz="1200">
                <a:solidFill>
                  <a:srgbClr val="EE8002"/>
                </a:solidFill>
                <a:latin typeface="DINPro-Bold"/>
              </a:defRPr>
            </a:lvl3pPr>
            <a:lvl4pPr marL="1371600" indent="0">
              <a:buNone/>
              <a:defRPr sz="1200">
                <a:solidFill>
                  <a:srgbClr val="EE8002"/>
                </a:solidFill>
                <a:latin typeface="DINPro-Bold"/>
              </a:defRPr>
            </a:lvl4pPr>
            <a:lvl5pPr marL="1828800" indent="0">
              <a:buNone/>
              <a:defRPr sz="1200">
                <a:solidFill>
                  <a:srgbClr val="EE8002"/>
                </a:solidFill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Schritt 4:</a:t>
            </a:r>
            <a:endParaRPr/>
          </a:p>
        </p:txBody>
      </p:sp>
      <p:sp>
        <p:nvSpPr>
          <p:cNvPr id="79" name="Textplatzhalter 71"/>
          <p:cNvSpPr>
            <a:spLocks noGrp="1"/>
          </p:cNvSpPr>
          <p:nvPr userDrawn="1">
            <p:ph type="body" sz="quarter" idx="29"/>
          </p:nvPr>
        </p:nvSpPr>
        <p:spPr bwMode="auto">
          <a:xfrm>
            <a:off x="5330301" y="4827460"/>
            <a:ext cx="1396254" cy="9683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DINPro-Regular"/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  <a:latin typeface="DINPro-Regular"/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  <a:latin typeface="DINPro-Regular"/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  <a:latin typeface="DINPro-Regular"/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  <a:latin typeface="DINPro-Regular"/>
              </a:defRPr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80" name="Textplatzhalter 66"/>
          <p:cNvSpPr>
            <a:spLocks noGrp="1"/>
          </p:cNvSpPr>
          <p:nvPr userDrawn="1">
            <p:ph type="body" sz="quarter" idx="30" hasCustomPrompt="1"/>
          </p:nvPr>
        </p:nvSpPr>
        <p:spPr bwMode="auto">
          <a:xfrm>
            <a:off x="3379434" y="4602104"/>
            <a:ext cx="826030" cy="2380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008581"/>
                </a:solidFill>
                <a:latin typeface="DINPro-Bold"/>
              </a:defRPr>
            </a:lvl1pPr>
            <a:lvl2pPr marL="457200" indent="0">
              <a:buNone/>
              <a:defRPr sz="1200">
                <a:solidFill>
                  <a:srgbClr val="EE8002"/>
                </a:solidFill>
                <a:latin typeface="DINPro-Bold"/>
              </a:defRPr>
            </a:lvl2pPr>
            <a:lvl3pPr marL="914400" indent="0">
              <a:buNone/>
              <a:defRPr sz="1200">
                <a:solidFill>
                  <a:srgbClr val="EE8002"/>
                </a:solidFill>
                <a:latin typeface="DINPro-Bold"/>
              </a:defRPr>
            </a:lvl3pPr>
            <a:lvl4pPr marL="1371600" indent="0">
              <a:buNone/>
              <a:defRPr sz="1200">
                <a:solidFill>
                  <a:srgbClr val="EE8002"/>
                </a:solidFill>
                <a:latin typeface="DINPro-Bold"/>
              </a:defRPr>
            </a:lvl4pPr>
            <a:lvl5pPr marL="1828800" indent="0">
              <a:buNone/>
              <a:defRPr sz="1200">
                <a:solidFill>
                  <a:srgbClr val="EE8002"/>
                </a:solidFill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Schritt 2:</a:t>
            </a:r>
            <a:endParaRPr/>
          </a:p>
        </p:txBody>
      </p:sp>
      <p:sp>
        <p:nvSpPr>
          <p:cNvPr id="81" name="Textplatzhalter 71"/>
          <p:cNvSpPr>
            <a:spLocks noGrp="1"/>
          </p:cNvSpPr>
          <p:nvPr userDrawn="1">
            <p:ph type="body" sz="quarter" idx="31"/>
          </p:nvPr>
        </p:nvSpPr>
        <p:spPr bwMode="auto">
          <a:xfrm>
            <a:off x="3379434" y="4827460"/>
            <a:ext cx="1396254" cy="9683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DINPro-Regular"/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  <a:latin typeface="DINPro-Regular"/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  <a:latin typeface="DINPro-Regular"/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  <a:latin typeface="DINPro-Regular"/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  <a:latin typeface="DINPro-Regular"/>
              </a:defRPr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848096" y="598280"/>
            <a:ext cx="1693305" cy="3469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Zeitstrahl_a_oran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" name="Textplatzhalter 66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1502022" y="1995921"/>
            <a:ext cx="826030" cy="2380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EE8002"/>
                </a:solidFill>
                <a:latin typeface="DINPro-Bold"/>
              </a:defRPr>
            </a:lvl1pPr>
            <a:lvl2pPr marL="457200" indent="0">
              <a:buNone/>
              <a:defRPr sz="1200">
                <a:solidFill>
                  <a:srgbClr val="EE8002"/>
                </a:solidFill>
                <a:latin typeface="DINPro-Bold"/>
              </a:defRPr>
            </a:lvl2pPr>
            <a:lvl3pPr marL="914400" indent="0">
              <a:buNone/>
              <a:defRPr sz="1200">
                <a:solidFill>
                  <a:srgbClr val="EE8002"/>
                </a:solidFill>
                <a:latin typeface="DINPro-Bold"/>
              </a:defRPr>
            </a:lvl3pPr>
            <a:lvl4pPr marL="1371600" indent="0">
              <a:buNone/>
              <a:defRPr sz="1200">
                <a:solidFill>
                  <a:srgbClr val="EE8002"/>
                </a:solidFill>
                <a:latin typeface="DINPro-Bold"/>
              </a:defRPr>
            </a:lvl4pPr>
            <a:lvl5pPr marL="1828800" indent="0">
              <a:buNone/>
              <a:defRPr sz="1200">
                <a:solidFill>
                  <a:srgbClr val="EE8002"/>
                </a:solidFill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Schritt 1:</a:t>
            </a:r>
            <a:endParaRPr/>
          </a:p>
        </p:txBody>
      </p:sp>
      <p:sp>
        <p:nvSpPr>
          <p:cNvPr id="6" name="Pfeil: Fünfeck 5"/>
          <p:cNvSpPr/>
          <p:nvPr userDrawn="1"/>
        </p:nvSpPr>
        <p:spPr bwMode="auto">
          <a:xfrm>
            <a:off x="8940460" y="3434777"/>
            <a:ext cx="1440000" cy="358809"/>
          </a:xfrm>
          <a:prstGeom prst="homePlate">
            <a:avLst>
              <a:gd name="adj" fmla="val 50000"/>
            </a:avLst>
          </a:prstGeom>
          <a:solidFill>
            <a:srgbClr val="EE8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7" name="Pfeil: Fünfeck 6"/>
          <p:cNvSpPr/>
          <p:nvPr userDrawn="1"/>
        </p:nvSpPr>
        <p:spPr bwMode="auto">
          <a:xfrm>
            <a:off x="8821662" y="3435481"/>
            <a:ext cx="371422" cy="360000"/>
          </a:xfrm>
          <a:prstGeom prst="homePlate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Pfeil: Fünfeck 7"/>
          <p:cNvSpPr/>
          <p:nvPr userDrawn="1"/>
        </p:nvSpPr>
        <p:spPr bwMode="auto">
          <a:xfrm>
            <a:off x="7681082" y="3433189"/>
            <a:ext cx="1440000" cy="358756"/>
          </a:xfrm>
          <a:prstGeom prst="homePlate">
            <a:avLst>
              <a:gd name="adj" fmla="val 50000"/>
            </a:avLst>
          </a:prstGeom>
          <a:solidFill>
            <a:srgbClr val="EE8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Pfeil: Fünfeck 8"/>
          <p:cNvSpPr/>
          <p:nvPr userDrawn="1"/>
        </p:nvSpPr>
        <p:spPr bwMode="auto">
          <a:xfrm>
            <a:off x="7545929" y="3435628"/>
            <a:ext cx="371422" cy="360000"/>
          </a:xfrm>
          <a:prstGeom prst="homePlate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" name="Pfeil: Fünfeck 9"/>
          <p:cNvSpPr/>
          <p:nvPr userDrawn="1"/>
        </p:nvSpPr>
        <p:spPr bwMode="auto">
          <a:xfrm>
            <a:off x="6413348" y="3433189"/>
            <a:ext cx="1440000" cy="358756"/>
          </a:xfrm>
          <a:prstGeom prst="homePlate">
            <a:avLst>
              <a:gd name="adj" fmla="val 50000"/>
            </a:avLst>
          </a:prstGeom>
          <a:solidFill>
            <a:srgbClr val="EE8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Pfeil: Fünfeck 10"/>
          <p:cNvSpPr/>
          <p:nvPr userDrawn="1"/>
        </p:nvSpPr>
        <p:spPr bwMode="auto">
          <a:xfrm>
            <a:off x="6296537" y="3432305"/>
            <a:ext cx="376745" cy="360000"/>
          </a:xfrm>
          <a:prstGeom prst="homePlate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cxnSp>
        <p:nvCxnSpPr>
          <p:cNvPr id="12" name="Gerade Verbindung 7"/>
          <p:cNvCxnSpPr>
            <a:cxnSpLocks/>
          </p:cNvCxnSpPr>
          <p:nvPr userDrawn="1"/>
        </p:nvCxnSpPr>
        <p:spPr bwMode="auto">
          <a:xfrm>
            <a:off x="838200" y="6281928"/>
            <a:ext cx="10515599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4"/>
          <p:cNvCxnSpPr>
            <a:cxnSpLocks/>
          </p:cNvCxnSpPr>
          <p:nvPr userDrawn="1"/>
        </p:nvCxnSpPr>
        <p:spPr bwMode="auto">
          <a:xfrm>
            <a:off x="838198" y="1168528"/>
            <a:ext cx="10515599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umsplatzhalter 3"/>
          <p:cNvSpPr txBox="1"/>
          <p:nvPr userDrawn="1"/>
        </p:nvSpPr>
        <p:spPr bwMode="auto">
          <a:xfrm>
            <a:off x="838200" y="6356350"/>
            <a:ext cx="8900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>
              <a:defRPr sz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29AEDBB-EEDE-2A4B-A751-F4DCA755CBE8}" type="datetime1">
              <a:rPr lang="de-DE">
                <a:solidFill>
                  <a:schemeClr val="bg1">
                    <a:lumMod val="50000"/>
                  </a:schemeClr>
                </a:solidFill>
              </a:rPr>
              <a:t>18.11.2024</a:t>
            </a:fld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Foliennummernplatzhalter 5"/>
          <p:cNvSpPr txBox="1"/>
          <p:nvPr userDrawn="1"/>
        </p:nvSpPr>
        <p:spPr bwMode="auto">
          <a:xfrm>
            <a:off x="10442448" y="6356350"/>
            <a:ext cx="911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24D1425-5BC5-F24C-936A-8C22A9A6CC5C}" type="slidenum">
              <a:rPr lang="de-DE">
                <a:solidFill>
                  <a:schemeClr val="bg1">
                    <a:lumMod val="50000"/>
                  </a:schemeClr>
                </a:solidFill>
              </a:rPr>
              <a:t>‹Nr.›</a:t>
            </a:fld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82" name="Gruppieren 81"/>
          <p:cNvGrpSpPr/>
          <p:nvPr userDrawn="1"/>
        </p:nvGrpSpPr>
        <p:grpSpPr bwMode="auto">
          <a:xfrm>
            <a:off x="1394357" y="2045106"/>
            <a:ext cx="180000" cy="1390975"/>
            <a:chOff x="1394357" y="2045106"/>
            <a:chExt cx="180000" cy="1390975"/>
          </a:xfrm>
        </p:grpSpPr>
        <p:cxnSp>
          <p:nvCxnSpPr>
            <p:cNvPr id="18" name="Gerader Verbinder 17"/>
            <p:cNvCxnSpPr>
              <a:cxnSpLocks/>
            </p:cNvCxnSpPr>
            <p:nvPr/>
          </p:nvCxnSpPr>
          <p:spPr bwMode="auto">
            <a:xfrm flipV="1">
              <a:off x="1484357" y="2045106"/>
              <a:ext cx="0" cy="1389702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Gleichschenkliges Dreieck 18"/>
            <p:cNvSpPr/>
            <p:nvPr/>
          </p:nvSpPr>
          <p:spPr bwMode="auto">
            <a:xfrm>
              <a:off x="1394357" y="3292081"/>
              <a:ext cx="180000" cy="144000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cxnSp>
        <p:nvCxnSpPr>
          <p:cNvPr id="22" name="Gerader Verbinder 21"/>
          <p:cNvCxnSpPr>
            <a:cxnSpLocks/>
          </p:cNvCxnSpPr>
          <p:nvPr/>
        </p:nvCxnSpPr>
        <p:spPr bwMode="auto">
          <a:xfrm rot="10800000" flipV="1">
            <a:off x="3361987" y="3794352"/>
            <a:ext cx="0" cy="1389702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leichschenkliges Dreieck 22"/>
          <p:cNvSpPr/>
          <p:nvPr/>
        </p:nvSpPr>
        <p:spPr bwMode="auto">
          <a:xfrm rot="10800000">
            <a:off x="3273263" y="3791945"/>
            <a:ext cx="180000" cy="144000"/>
          </a:xfrm>
          <a:prstGeom prst="triangle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cxnSp>
        <p:nvCxnSpPr>
          <p:cNvPr id="26" name="Gerader Verbinder 25"/>
          <p:cNvCxnSpPr>
            <a:cxnSpLocks/>
          </p:cNvCxnSpPr>
          <p:nvPr/>
        </p:nvCxnSpPr>
        <p:spPr bwMode="auto">
          <a:xfrm flipV="1">
            <a:off x="4616250" y="2044307"/>
            <a:ext cx="0" cy="1389702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leichschenkliges Dreieck 26"/>
          <p:cNvSpPr/>
          <p:nvPr/>
        </p:nvSpPr>
        <p:spPr bwMode="auto">
          <a:xfrm>
            <a:off x="4526251" y="3291282"/>
            <a:ext cx="180000" cy="144000"/>
          </a:xfrm>
          <a:prstGeom prst="triangle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cxnSp>
        <p:nvCxnSpPr>
          <p:cNvPr id="30" name="Gerader Verbinder 29"/>
          <p:cNvCxnSpPr>
            <a:cxnSpLocks/>
          </p:cNvCxnSpPr>
          <p:nvPr/>
        </p:nvCxnSpPr>
        <p:spPr bwMode="auto">
          <a:xfrm rot="10800000" flipV="1">
            <a:off x="5317338" y="3795029"/>
            <a:ext cx="0" cy="1389702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Gleichschenkliges Dreieck 30"/>
          <p:cNvSpPr/>
          <p:nvPr/>
        </p:nvSpPr>
        <p:spPr bwMode="auto">
          <a:xfrm rot="10800000">
            <a:off x="5227338" y="3792622"/>
            <a:ext cx="180000" cy="144000"/>
          </a:xfrm>
          <a:prstGeom prst="triangle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cxnSp>
        <p:nvCxnSpPr>
          <p:cNvPr id="34" name="Gerader Verbinder 33"/>
          <p:cNvCxnSpPr>
            <a:cxnSpLocks/>
          </p:cNvCxnSpPr>
          <p:nvPr/>
        </p:nvCxnSpPr>
        <p:spPr bwMode="auto">
          <a:xfrm flipV="1">
            <a:off x="7129670" y="2035130"/>
            <a:ext cx="0" cy="1389702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Gleichschenkliges Dreieck 34"/>
          <p:cNvSpPr/>
          <p:nvPr/>
        </p:nvSpPr>
        <p:spPr bwMode="auto">
          <a:xfrm>
            <a:off x="7043575" y="3291158"/>
            <a:ext cx="180000" cy="144000"/>
          </a:xfrm>
          <a:prstGeom prst="triangle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cxnSp>
        <p:nvCxnSpPr>
          <p:cNvPr id="38" name="Gerader Verbinder 37"/>
          <p:cNvCxnSpPr>
            <a:cxnSpLocks/>
          </p:cNvCxnSpPr>
          <p:nvPr/>
        </p:nvCxnSpPr>
        <p:spPr bwMode="auto">
          <a:xfrm rot="10800000" flipV="1">
            <a:off x="7826925" y="3794550"/>
            <a:ext cx="0" cy="1389702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Gleichschenkliges Dreieck 38"/>
          <p:cNvSpPr/>
          <p:nvPr/>
        </p:nvSpPr>
        <p:spPr bwMode="auto">
          <a:xfrm rot="10800000">
            <a:off x="7736925" y="3792143"/>
            <a:ext cx="180000" cy="144000"/>
          </a:xfrm>
          <a:prstGeom prst="triangle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cxnSp>
        <p:nvCxnSpPr>
          <p:cNvPr id="42" name="Gerader Verbinder 41"/>
          <p:cNvCxnSpPr>
            <a:cxnSpLocks/>
          </p:cNvCxnSpPr>
          <p:nvPr/>
        </p:nvCxnSpPr>
        <p:spPr bwMode="auto">
          <a:xfrm flipV="1">
            <a:off x="10115392" y="2034077"/>
            <a:ext cx="0" cy="1389702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Gleichschenkliges Dreieck 42"/>
          <p:cNvSpPr/>
          <p:nvPr/>
        </p:nvSpPr>
        <p:spPr bwMode="auto">
          <a:xfrm>
            <a:off x="10025392" y="3291100"/>
            <a:ext cx="180000" cy="144000"/>
          </a:xfrm>
          <a:prstGeom prst="triangle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5" name="Grafik 44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659662" y="0"/>
            <a:ext cx="1892393" cy="1168527"/>
          </a:xfrm>
          <a:prstGeom prst="rect">
            <a:avLst/>
          </a:prstGeom>
        </p:spPr>
      </p:pic>
      <p:sp>
        <p:nvSpPr>
          <p:cNvPr id="47" name="Pfeil: Fünfeck 46"/>
          <p:cNvSpPr/>
          <p:nvPr userDrawn="1"/>
        </p:nvSpPr>
        <p:spPr bwMode="auto">
          <a:xfrm>
            <a:off x="5167338" y="3435627"/>
            <a:ext cx="1440000" cy="356469"/>
          </a:xfrm>
          <a:prstGeom prst="homePlate">
            <a:avLst>
              <a:gd name="adj" fmla="val 50000"/>
            </a:avLst>
          </a:prstGeom>
          <a:solidFill>
            <a:srgbClr val="EE8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48" name="Pfeil: Fünfeck 47"/>
          <p:cNvSpPr/>
          <p:nvPr userDrawn="1"/>
        </p:nvSpPr>
        <p:spPr bwMode="auto">
          <a:xfrm>
            <a:off x="5027385" y="3433072"/>
            <a:ext cx="376745" cy="360000"/>
          </a:xfrm>
          <a:prstGeom prst="homePlate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49" name="Pfeil: Fünfeck 48"/>
          <p:cNvSpPr/>
          <p:nvPr userDrawn="1"/>
        </p:nvSpPr>
        <p:spPr bwMode="auto">
          <a:xfrm>
            <a:off x="3899039" y="3433072"/>
            <a:ext cx="1438378" cy="360936"/>
          </a:xfrm>
          <a:prstGeom prst="homePlate">
            <a:avLst>
              <a:gd name="adj" fmla="val 50000"/>
            </a:avLst>
          </a:prstGeom>
          <a:solidFill>
            <a:srgbClr val="EE8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50" name="Pfeil: Fünfeck 49"/>
          <p:cNvSpPr/>
          <p:nvPr userDrawn="1"/>
        </p:nvSpPr>
        <p:spPr bwMode="auto">
          <a:xfrm>
            <a:off x="3762915" y="3433072"/>
            <a:ext cx="383725" cy="360000"/>
          </a:xfrm>
          <a:prstGeom prst="homePlate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51" name="Pfeil: Fünfeck 50"/>
          <p:cNvSpPr/>
          <p:nvPr userDrawn="1"/>
        </p:nvSpPr>
        <p:spPr bwMode="auto">
          <a:xfrm>
            <a:off x="2649588" y="3435043"/>
            <a:ext cx="1436047" cy="358873"/>
          </a:xfrm>
          <a:prstGeom prst="homePlate">
            <a:avLst>
              <a:gd name="adj" fmla="val 50000"/>
            </a:avLst>
          </a:prstGeom>
          <a:solidFill>
            <a:srgbClr val="EE8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52" name="Pfeil: Fünfeck 51"/>
          <p:cNvSpPr/>
          <p:nvPr userDrawn="1"/>
        </p:nvSpPr>
        <p:spPr bwMode="auto">
          <a:xfrm>
            <a:off x="2508492" y="3434777"/>
            <a:ext cx="389784" cy="359986"/>
          </a:xfrm>
          <a:prstGeom prst="homePlate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53" name="Pfeil: Fünfeck 52"/>
          <p:cNvSpPr/>
          <p:nvPr userDrawn="1"/>
        </p:nvSpPr>
        <p:spPr bwMode="auto">
          <a:xfrm>
            <a:off x="1394355" y="3433601"/>
            <a:ext cx="1440000" cy="359986"/>
          </a:xfrm>
          <a:prstGeom prst="homePlate">
            <a:avLst>
              <a:gd name="adj" fmla="val 50000"/>
            </a:avLst>
          </a:prstGeom>
          <a:solidFill>
            <a:srgbClr val="EE8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57" name="Textplatzhalter 13"/>
          <p:cNvSpPr>
            <a:spLocks noGrp="1"/>
          </p:cNvSpPr>
          <p:nvPr userDrawn="1">
            <p:ph type="body" sz="quarter" idx="10"/>
          </p:nvPr>
        </p:nvSpPr>
        <p:spPr bwMode="auto">
          <a:xfrm>
            <a:off x="2736348" y="513416"/>
            <a:ext cx="6663466" cy="6411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latin typeface="DINPro-Black"/>
              </a:defRPr>
            </a:lvl1pPr>
            <a:lvl2pPr>
              <a:defRPr sz="1800">
                <a:latin typeface="DINPro-Black"/>
              </a:defRPr>
            </a:lvl2pPr>
            <a:lvl3pPr>
              <a:defRPr sz="1800">
                <a:latin typeface="DINPro-Black"/>
              </a:defRPr>
            </a:lvl3pPr>
            <a:lvl4pPr>
              <a:defRPr sz="1800">
                <a:latin typeface="DINPro-Black"/>
              </a:defRPr>
            </a:lvl4pPr>
            <a:lvl5pPr>
              <a:defRPr sz="1800">
                <a:latin typeface="DINPro-Black"/>
              </a:defRPr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59" name="Textplatzhalter 58"/>
          <p:cNvSpPr>
            <a:spLocks noGrp="1"/>
          </p:cNvSpPr>
          <p:nvPr userDrawn="1">
            <p:ph type="body" sz="quarter" idx="11"/>
          </p:nvPr>
        </p:nvSpPr>
        <p:spPr bwMode="auto">
          <a:xfrm>
            <a:off x="2857886" y="3482532"/>
            <a:ext cx="1105668" cy="282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DINPro-Bold"/>
              </a:defRPr>
            </a:lvl1pPr>
          </a:lstStyle>
          <a:p>
            <a:pPr lvl="0">
              <a:defRPr/>
            </a:pPr>
            <a:endParaRPr lang="de-DE"/>
          </a:p>
        </p:txBody>
      </p:sp>
      <p:sp>
        <p:nvSpPr>
          <p:cNvPr id="60" name="Textplatzhalter 58"/>
          <p:cNvSpPr>
            <a:spLocks noGrp="1"/>
          </p:cNvSpPr>
          <p:nvPr userDrawn="1">
            <p:ph type="body" sz="quarter" idx="12"/>
          </p:nvPr>
        </p:nvSpPr>
        <p:spPr bwMode="auto">
          <a:xfrm>
            <a:off x="1469628" y="3482532"/>
            <a:ext cx="1105668" cy="282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DINPro-Bold"/>
              </a:defRPr>
            </a:lvl1pPr>
          </a:lstStyle>
          <a:p>
            <a:pPr lvl="0">
              <a:defRPr/>
            </a:pPr>
            <a:endParaRPr lang="de-DE"/>
          </a:p>
        </p:txBody>
      </p:sp>
      <p:sp>
        <p:nvSpPr>
          <p:cNvPr id="61" name="Textplatzhalter 58"/>
          <p:cNvSpPr>
            <a:spLocks noGrp="1"/>
          </p:cNvSpPr>
          <p:nvPr userDrawn="1">
            <p:ph type="body" sz="quarter" idx="13"/>
          </p:nvPr>
        </p:nvSpPr>
        <p:spPr bwMode="auto">
          <a:xfrm>
            <a:off x="4105482" y="3482532"/>
            <a:ext cx="1105668" cy="282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DINPro-Bold"/>
              </a:defRPr>
            </a:lvl1pPr>
          </a:lstStyle>
          <a:p>
            <a:pPr lvl="0">
              <a:defRPr/>
            </a:pPr>
            <a:endParaRPr lang="de-DE"/>
          </a:p>
        </p:txBody>
      </p:sp>
      <p:sp>
        <p:nvSpPr>
          <p:cNvPr id="62" name="Textplatzhalter 58"/>
          <p:cNvSpPr>
            <a:spLocks noGrp="1"/>
          </p:cNvSpPr>
          <p:nvPr userDrawn="1">
            <p:ph type="body" sz="quarter" idx="14"/>
          </p:nvPr>
        </p:nvSpPr>
        <p:spPr bwMode="auto">
          <a:xfrm>
            <a:off x="6643852" y="3482532"/>
            <a:ext cx="1105668" cy="282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DINPro-Bold"/>
              </a:defRPr>
            </a:lvl1pPr>
          </a:lstStyle>
          <a:p>
            <a:pPr lvl="0">
              <a:defRPr/>
            </a:pPr>
            <a:endParaRPr lang="de-DE"/>
          </a:p>
        </p:txBody>
      </p:sp>
      <p:sp>
        <p:nvSpPr>
          <p:cNvPr id="63" name="Textplatzhalter 58"/>
          <p:cNvSpPr>
            <a:spLocks noGrp="1"/>
          </p:cNvSpPr>
          <p:nvPr userDrawn="1">
            <p:ph type="body" sz="quarter" idx="15"/>
          </p:nvPr>
        </p:nvSpPr>
        <p:spPr bwMode="auto">
          <a:xfrm>
            <a:off x="5369895" y="3482532"/>
            <a:ext cx="1105668" cy="282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DINPro-Bold"/>
              </a:defRPr>
            </a:lvl1pPr>
          </a:lstStyle>
          <a:p>
            <a:pPr lvl="0">
              <a:defRPr/>
            </a:pPr>
            <a:endParaRPr lang="de-DE"/>
          </a:p>
        </p:txBody>
      </p:sp>
      <p:sp>
        <p:nvSpPr>
          <p:cNvPr id="64" name="Textplatzhalter 58"/>
          <p:cNvSpPr>
            <a:spLocks noGrp="1"/>
          </p:cNvSpPr>
          <p:nvPr userDrawn="1">
            <p:ph type="body" sz="quarter" idx="16"/>
          </p:nvPr>
        </p:nvSpPr>
        <p:spPr bwMode="auto">
          <a:xfrm>
            <a:off x="7881923" y="3482532"/>
            <a:ext cx="1105668" cy="282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DINPro-Bold"/>
              </a:defRPr>
            </a:lvl1pPr>
          </a:lstStyle>
          <a:p>
            <a:pPr lvl="0">
              <a:defRPr/>
            </a:pPr>
            <a:endParaRPr lang="de-DE"/>
          </a:p>
        </p:txBody>
      </p:sp>
      <p:sp>
        <p:nvSpPr>
          <p:cNvPr id="65" name="Textplatzhalter 58"/>
          <p:cNvSpPr>
            <a:spLocks noGrp="1"/>
          </p:cNvSpPr>
          <p:nvPr userDrawn="1">
            <p:ph type="body" sz="quarter" idx="17"/>
          </p:nvPr>
        </p:nvSpPr>
        <p:spPr bwMode="auto">
          <a:xfrm>
            <a:off x="9150005" y="3482532"/>
            <a:ext cx="1105668" cy="2821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DINPro-Bold"/>
              </a:defRPr>
            </a:lvl1pPr>
          </a:lstStyle>
          <a:p>
            <a:pPr lvl="0">
              <a:defRPr/>
            </a:pPr>
            <a:endParaRPr lang="de-DE"/>
          </a:p>
        </p:txBody>
      </p:sp>
      <p:sp>
        <p:nvSpPr>
          <p:cNvPr id="68" name="Textplatzhalter 66"/>
          <p:cNvSpPr>
            <a:spLocks noGrp="1"/>
          </p:cNvSpPr>
          <p:nvPr userDrawn="1">
            <p:ph type="body" sz="quarter" idx="19" hasCustomPrompt="1"/>
          </p:nvPr>
        </p:nvSpPr>
        <p:spPr bwMode="auto">
          <a:xfrm>
            <a:off x="4629117" y="1995921"/>
            <a:ext cx="826030" cy="2380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EE8002"/>
                </a:solidFill>
                <a:latin typeface="DINPro-Bold"/>
              </a:defRPr>
            </a:lvl1pPr>
            <a:lvl2pPr marL="457200" indent="0">
              <a:buNone/>
              <a:defRPr sz="1200">
                <a:solidFill>
                  <a:srgbClr val="EE8002"/>
                </a:solidFill>
                <a:latin typeface="DINPro-Bold"/>
              </a:defRPr>
            </a:lvl2pPr>
            <a:lvl3pPr marL="914400" indent="0">
              <a:buNone/>
              <a:defRPr sz="1200">
                <a:solidFill>
                  <a:srgbClr val="EE8002"/>
                </a:solidFill>
                <a:latin typeface="DINPro-Bold"/>
              </a:defRPr>
            </a:lvl3pPr>
            <a:lvl4pPr marL="1371600" indent="0">
              <a:buNone/>
              <a:defRPr sz="1200">
                <a:solidFill>
                  <a:srgbClr val="EE8002"/>
                </a:solidFill>
                <a:latin typeface="DINPro-Bold"/>
              </a:defRPr>
            </a:lvl4pPr>
            <a:lvl5pPr marL="1828800" indent="0">
              <a:buNone/>
              <a:defRPr sz="1200">
                <a:solidFill>
                  <a:srgbClr val="EE8002"/>
                </a:solidFill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Schritt 3:</a:t>
            </a:r>
            <a:endParaRPr/>
          </a:p>
        </p:txBody>
      </p:sp>
      <p:sp>
        <p:nvSpPr>
          <p:cNvPr id="69" name="Textplatzhalter 66"/>
          <p:cNvSpPr>
            <a:spLocks noGrp="1"/>
          </p:cNvSpPr>
          <p:nvPr userDrawn="1">
            <p:ph type="body" sz="quarter" idx="20" hasCustomPrompt="1"/>
          </p:nvPr>
        </p:nvSpPr>
        <p:spPr bwMode="auto">
          <a:xfrm>
            <a:off x="7151068" y="1995921"/>
            <a:ext cx="826030" cy="2380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EE8002"/>
                </a:solidFill>
                <a:latin typeface="DINPro-Bold"/>
              </a:defRPr>
            </a:lvl1pPr>
            <a:lvl2pPr marL="457200" indent="0">
              <a:buNone/>
              <a:defRPr sz="1200">
                <a:solidFill>
                  <a:srgbClr val="EE8002"/>
                </a:solidFill>
                <a:latin typeface="DINPro-Bold"/>
              </a:defRPr>
            </a:lvl2pPr>
            <a:lvl3pPr marL="914400" indent="0">
              <a:buNone/>
              <a:defRPr sz="1200">
                <a:solidFill>
                  <a:srgbClr val="EE8002"/>
                </a:solidFill>
                <a:latin typeface="DINPro-Bold"/>
              </a:defRPr>
            </a:lvl3pPr>
            <a:lvl4pPr marL="1371600" indent="0">
              <a:buNone/>
              <a:defRPr sz="1200">
                <a:solidFill>
                  <a:srgbClr val="EE8002"/>
                </a:solidFill>
                <a:latin typeface="DINPro-Bold"/>
              </a:defRPr>
            </a:lvl4pPr>
            <a:lvl5pPr marL="1828800" indent="0">
              <a:buNone/>
              <a:defRPr sz="1200">
                <a:solidFill>
                  <a:srgbClr val="EE8002"/>
                </a:solidFill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Schritt 5:</a:t>
            </a:r>
            <a:endParaRPr/>
          </a:p>
        </p:txBody>
      </p:sp>
      <p:sp>
        <p:nvSpPr>
          <p:cNvPr id="70" name="Textplatzhalter 66"/>
          <p:cNvSpPr>
            <a:spLocks noGrp="1"/>
          </p:cNvSpPr>
          <p:nvPr userDrawn="1">
            <p:ph type="body" sz="quarter" idx="21" hasCustomPrompt="1"/>
          </p:nvPr>
        </p:nvSpPr>
        <p:spPr bwMode="auto">
          <a:xfrm>
            <a:off x="10127264" y="1995921"/>
            <a:ext cx="826030" cy="2380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EE8002"/>
                </a:solidFill>
                <a:latin typeface="DINPro-Bold"/>
              </a:defRPr>
            </a:lvl1pPr>
            <a:lvl2pPr marL="457200" indent="0">
              <a:buNone/>
              <a:defRPr sz="1200">
                <a:solidFill>
                  <a:srgbClr val="EE8002"/>
                </a:solidFill>
                <a:latin typeface="DINPro-Bold"/>
              </a:defRPr>
            </a:lvl2pPr>
            <a:lvl3pPr marL="914400" indent="0">
              <a:buNone/>
              <a:defRPr sz="1200">
                <a:solidFill>
                  <a:srgbClr val="EE8002"/>
                </a:solidFill>
                <a:latin typeface="DINPro-Bold"/>
              </a:defRPr>
            </a:lvl3pPr>
            <a:lvl4pPr marL="1371600" indent="0">
              <a:buNone/>
              <a:defRPr sz="1200">
                <a:solidFill>
                  <a:srgbClr val="EE8002"/>
                </a:solidFill>
                <a:latin typeface="DINPro-Bold"/>
              </a:defRPr>
            </a:lvl4pPr>
            <a:lvl5pPr marL="1828800" indent="0">
              <a:buNone/>
              <a:defRPr sz="1200">
                <a:solidFill>
                  <a:srgbClr val="EE8002"/>
                </a:solidFill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Schritt 7:</a:t>
            </a:r>
            <a:endParaRPr/>
          </a:p>
        </p:txBody>
      </p:sp>
      <p:sp>
        <p:nvSpPr>
          <p:cNvPr id="72" name="Textplatzhalter 71"/>
          <p:cNvSpPr>
            <a:spLocks noGrp="1"/>
          </p:cNvSpPr>
          <p:nvPr userDrawn="1">
            <p:ph type="body" sz="quarter" idx="22"/>
          </p:nvPr>
        </p:nvSpPr>
        <p:spPr bwMode="auto">
          <a:xfrm>
            <a:off x="1502022" y="2221277"/>
            <a:ext cx="1396254" cy="9683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DINPro-Regular"/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  <a:latin typeface="DINPro-Regular"/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  <a:latin typeface="DINPro-Regular"/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  <a:latin typeface="DINPro-Regular"/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  <a:latin typeface="DINPro-Regular"/>
              </a:defRPr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73" name="Textplatzhalter 71"/>
          <p:cNvSpPr>
            <a:spLocks noGrp="1"/>
          </p:cNvSpPr>
          <p:nvPr userDrawn="1">
            <p:ph type="body" sz="quarter" idx="23"/>
          </p:nvPr>
        </p:nvSpPr>
        <p:spPr bwMode="auto">
          <a:xfrm>
            <a:off x="4632474" y="2221277"/>
            <a:ext cx="1396254" cy="9683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DINPro-Regular"/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  <a:latin typeface="DINPro-Regular"/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  <a:latin typeface="DINPro-Regular"/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  <a:latin typeface="DINPro-Regular"/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  <a:latin typeface="DINPro-Regular"/>
              </a:defRPr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74" name="Textplatzhalter 71"/>
          <p:cNvSpPr>
            <a:spLocks noGrp="1"/>
          </p:cNvSpPr>
          <p:nvPr userDrawn="1">
            <p:ph type="body" sz="quarter" idx="24"/>
          </p:nvPr>
        </p:nvSpPr>
        <p:spPr bwMode="auto">
          <a:xfrm>
            <a:off x="7151068" y="2221277"/>
            <a:ext cx="1396254" cy="9683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DINPro-Regular"/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  <a:latin typeface="DINPro-Regular"/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  <a:latin typeface="DINPro-Regular"/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  <a:latin typeface="DINPro-Regular"/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  <a:latin typeface="DINPro-Regular"/>
              </a:defRPr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75" name="Textplatzhalter 71"/>
          <p:cNvSpPr>
            <a:spLocks noGrp="1"/>
          </p:cNvSpPr>
          <p:nvPr userDrawn="1">
            <p:ph type="body" sz="quarter" idx="25"/>
          </p:nvPr>
        </p:nvSpPr>
        <p:spPr bwMode="auto">
          <a:xfrm>
            <a:off x="10128875" y="2221277"/>
            <a:ext cx="1396254" cy="9683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DINPro-Regular"/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  <a:latin typeface="DINPro-Regular"/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  <a:latin typeface="DINPro-Regular"/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  <a:latin typeface="DINPro-Regular"/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  <a:latin typeface="DINPro-Regular"/>
              </a:defRPr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76" name="Textplatzhalter 66"/>
          <p:cNvSpPr>
            <a:spLocks noGrp="1"/>
          </p:cNvSpPr>
          <p:nvPr userDrawn="1">
            <p:ph type="body" sz="quarter" idx="26" hasCustomPrompt="1"/>
          </p:nvPr>
        </p:nvSpPr>
        <p:spPr bwMode="auto">
          <a:xfrm>
            <a:off x="7842395" y="4602104"/>
            <a:ext cx="826030" cy="2380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EE8002"/>
                </a:solidFill>
                <a:latin typeface="DINPro-Bold"/>
              </a:defRPr>
            </a:lvl1pPr>
            <a:lvl2pPr marL="457200" indent="0">
              <a:buNone/>
              <a:defRPr sz="1200">
                <a:solidFill>
                  <a:srgbClr val="EE8002"/>
                </a:solidFill>
                <a:latin typeface="DINPro-Bold"/>
              </a:defRPr>
            </a:lvl2pPr>
            <a:lvl3pPr marL="914400" indent="0">
              <a:buNone/>
              <a:defRPr sz="1200">
                <a:solidFill>
                  <a:srgbClr val="EE8002"/>
                </a:solidFill>
                <a:latin typeface="DINPro-Bold"/>
              </a:defRPr>
            </a:lvl3pPr>
            <a:lvl4pPr marL="1371600" indent="0">
              <a:buNone/>
              <a:defRPr sz="1200">
                <a:solidFill>
                  <a:srgbClr val="EE8002"/>
                </a:solidFill>
                <a:latin typeface="DINPro-Bold"/>
              </a:defRPr>
            </a:lvl4pPr>
            <a:lvl5pPr marL="1828800" indent="0">
              <a:buNone/>
              <a:defRPr sz="1200">
                <a:solidFill>
                  <a:srgbClr val="EE8002"/>
                </a:solidFill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Schritt 6:</a:t>
            </a:r>
            <a:endParaRPr/>
          </a:p>
        </p:txBody>
      </p:sp>
      <p:sp>
        <p:nvSpPr>
          <p:cNvPr id="77" name="Textplatzhalter 71"/>
          <p:cNvSpPr>
            <a:spLocks noGrp="1"/>
          </p:cNvSpPr>
          <p:nvPr userDrawn="1">
            <p:ph type="body" sz="quarter" idx="27"/>
          </p:nvPr>
        </p:nvSpPr>
        <p:spPr bwMode="auto">
          <a:xfrm>
            <a:off x="7842395" y="4827460"/>
            <a:ext cx="1396254" cy="9683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DINPro-Regular"/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  <a:latin typeface="DINPro-Regular"/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  <a:latin typeface="DINPro-Regular"/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  <a:latin typeface="DINPro-Regular"/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  <a:latin typeface="DINPro-Regular"/>
              </a:defRPr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78" name="Textplatzhalter 66"/>
          <p:cNvSpPr>
            <a:spLocks noGrp="1"/>
          </p:cNvSpPr>
          <p:nvPr userDrawn="1">
            <p:ph type="body" sz="quarter" idx="28" hasCustomPrompt="1"/>
          </p:nvPr>
        </p:nvSpPr>
        <p:spPr bwMode="auto">
          <a:xfrm>
            <a:off x="5330301" y="4602104"/>
            <a:ext cx="826030" cy="2380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EE8002"/>
                </a:solidFill>
                <a:latin typeface="DINPro-Bold"/>
              </a:defRPr>
            </a:lvl1pPr>
            <a:lvl2pPr marL="457200" indent="0">
              <a:buNone/>
              <a:defRPr sz="1200">
                <a:solidFill>
                  <a:srgbClr val="EE8002"/>
                </a:solidFill>
                <a:latin typeface="DINPro-Bold"/>
              </a:defRPr>
            </a:lvl2pPr>
            <a:lvl3pPr marL="914400" indent="0">
              <a:buNone/>
              <a:defRPr sz="1200">
                <a:solidFill>
                  <a:srgbClr val="EE8002"/>
                </a:solidFill>
                <a:latin typeface="DINPro-Bold"/>
              </a:defRPr>
            </a:lvl3pPr>
            <a:lvl4pPr marL="1371600" indent="0">
              <a:buNone/>
              <a:defRPr sz="1200">
                <a:solidFill>
                  <a:srgbClr val="EE8002"/>
                </a:solidFill>
                <a:latin typeface="DINPro-Bold"/>
              </a:defRPr>
            </a:lvl4pPr>
            <a:lvl5pPr marL="1828800" indent="0">
              <a:buNone/>
              <a:defRPr sz="1200">
                <a:solidFill>
                  <a:srgbClr val="EE8002"/>
                </a:solidFill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Schritt 4:</a:t>
            </a:r>
            <a:endParaRPr/>
          </a:p>
        </p:txBody>
      </p:sp>
      <p:sp>
        <p:nvSpPr>
          <p:cNvPr id="79" name="Textplatzhalter 71"/>
          <p:cNvSpPr>
            <a:spLocks noGrp="1"/>
          </p:cNvSpPr>
          <p:nvPr userDrawn="1">
            <p:ph type="body" sz="quarter" idx="29"/>
          </p:nvPr>
        </p:nvSpPr>
        <p:spPr bwMode="auto">
          <a:xfrm>
            <a:off x="5330301" y="4827460"/>
            <a:ext cx="1396254" cy="9683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DINPro-Regular"/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  <a:latin typeface="DINPro-Regular"/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  <a:latin typeface="DINPro-Regular"/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  <a:latin typeface="DINPro-Regular"/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  <a:latin typeface="DINPro-Regular"/>
              </a:defRPr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80" name="Textplatzhalter 66"/>
          <p:cNvSpPr>
            <a:spLocks noGrp="1"/>
          </p:cNvSpPr>
          <p:nvPr userDrawn="1">
            <p:ph type="body" sz="quarter" idx="30" hasCustomPrompt="1"/>
          </p:nvPr>
        </p:nvSpPr>
        <p:spPr bwMode="auto">
          <a:xfrm>
            <a:off x="3379434" y="4602104"/>
            <a:ext cx="826030" cy="2380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EE8002"/>
                </a:solidFill>
                <a:latin typeface="DINPro-Bold"/>
              </a:defRPr>
            </a:lvl1pPr>
            <a:lvl2pPr marL="457200" indent="0">
              <a:buNone/>
              <a:defRPr sz="1200">
                <a:solidFill>
                  <a:srgbClr val="EE8002"/>
                </a:solidFill>
                <a:latin typeface="DINPro-Bold"/>
              </a:defRPr>
            </a:lvl2pPr>
            <a:lvl3pPr marL="914400" indent="0">
              <a:buNone/>
              <a:defRPr sz="1200">
                <a:solidFill>
                  <a:srgbClr val="EE8002"/>
                </a:solidFill>
                <a:latin typeface="DINPro-Bold"/>
              </a:defRPr>
            </a:lvl3pPr>
            <a:lvl4pPr marL="1371600" indent="0">
              <a:buNone/>
              <a:defRPr sz="1200">
                <a:solidFill>
                  <a:srgbClr val="EE8002"/>
                </a:solidFill>
                <a:latin typeface="DINPro-Bold"/>
              </a:defRPr>
            </a:lvl4pPr>
            <a:lvl5pPr marL="1828800" indent="0">
              <a:buNone/>
              <a:defRPr sz="1200">
                <a:solidFill>
                  <a:srgbClr val="EE8002"/>
                </a:solidFill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Schritt 2:</a:t>
            </a:r>
            <a:endParaRPr/>
          </a:p>
        </p:txBody>
      </p:sp>
      <p:sp>
        <p:nvSpPr>
          <p:cNvPr id="81" name="Textplatzhalter 71"/>
          <p:cNvSpPr>
            <a:spLocks noGrp="1"/>
          </p:cNvSpPr>
          <p:nvPr userDrawn="1">
            <p:ph type="body" sz="quarter" idx="31"/>
          </p:nvPr>
        </p:nvSpPr>
        <p:spPr bwMode="auto">
          <a:xfrm>
            <a:off x="3379434" y="4827460"/>
            <a:ext cx="1396254" cy="9683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DINPro-Regular"/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  <a:latin typeface="DINPro-Regular"/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  <a:latin typeface="DINPro-Regular"/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  <a:latin typeface="DINPro-Regular"/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  <a:latin typeface="DINPro-Regular"/>
              </a:defRPr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848096" y="598280"/>
            <a:ext cx="1693305" cy="3469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Folie_a_orange Bulletpoint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Textplatzhalter 13"/>
          <p:cNvSpPr>
            <a:spLocks noGrp="1"/>
          </p:cNvSpPr>
          <p:nvPr>
            <p:ph type="body" sz="quarter" idx="10"/>
          </p:nvPr>
        </p:nvSpPr>
        <p:spPr bwMode="auto">
          <a:xfrm>
            <a:off x="2736348" y="513416"/>
            <a:ext cx="6663466" cy="6411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latin typeface="DINPro-Black"/>
              </a:defRPr>
            </a:lvl1pPr>
            <a:lvl2pPr>
              <a:defRPr sz="1800">
                <a:latin typeface="DINPro-Black"/>
              </a:defRPr>
            </a:lvl2pPr>
            <a:lvl3pPr>
              <a:defRPr sz="1800">
                <a:latin typeface="DINPro-Black"/>
              </a:defRPr>
            </a:lvl3pPr>
            <a:lvl4pPr>
              <a:defRPr sz="1800">
                <a:latin typeface="DINPro-Black"/>
              </a:defRPr>
            </a:lvl4pPr>
            <a:lvl5pPr>
              <a:defRPr sz="1800">
                <a:latin typeface="DINPro-Black"/>
              </a:defRPr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cxnSp>
        <p:nvCxnSpPr>
          <p:cNvPr id="6" name="Gerade Verbindung 7"/>
          <p:cNvCxnSpPr>
            <a:cxnSpLocks/>
          </p:cNvCxnSpPr>
          <p:nvPr userDrawn="1"/>
        </p:nvCxnSpPr>
        <p:spPr bwMode="auto">
          <a:xfrm>
            <a:off x="838200" y="6281928"/>
            <a:ext cx="10515599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14"/>
          <p:cNvCxnSpPr>
            <a:cxnSpLocks/>
          </p:cNvCxnSpPr>
          <p:nvPr userDrawn="1"/>
        </p:nvCxnSpPr>
        <p:spPr bwMode="auto">
          <a:xfrm>
            <a:off x="838198" y="1168528"/>
            <a:ext cx="10515599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umsplatzhalter 3"/>
          <p:cNvSpPr txBox="1"/>
          <p:nvPr userDrawn="1"/>
        </p:nvSpPr>
        <p:spPr bwMode="auto">
          <a:xfrm>
            <a:off x="838200" y="6356350"/>
            <a:ext cx="8900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>
              <a:defRPr sz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20.11.2024</a:t>
            </a:r>
          </a:p>
        </p:txBody>
      </p:sp>
      <p:sp>
        <p:nvSpPr>
          <p:cNvPr id="9" name="Foliennummernplatzhalter 5"/>
          <p:cNvSpPr txBox="1"/>
          <p:nvPr userDrawn="1"/>
        </p:nvSpPr>
        <p:spPr bwMode="auto">
          <a:xfrm>
            <a:off x="10442448" y="6356350"/>
            <a:ext cx="911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24D1425-5BC5-F24C-936A-8C22A9A6CC5C}" type="slidenum">
              <a:rPr lang="de-DE">
                <a:solidFill>
                  <a:schemeClr val="bg1">
                    <a:lumMod val="50000"/>
                  </a:schemeClr>
                </a:solidFill>
              </a:rPr>
              <a:t>‹Nr.›</a:t>
            </a:fld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659662" y="0"/>
            <a:ext cx="1892393" cy="1168527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848096" y="598280"/>
            <a:ext cx="1693305" cy="346977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 bwMode="auto">
          <a:xfrm>
            <a:off x="838198" y="1566408"/>
            <a:ext cx="10506075" cy="4308916"/>
          </a:xfrm>
          <a:prstGeom prst="rect">
            <a:avLst/>
          </a:prstGeom>
        </p:spPr>
        <p:txBody>
          <a:bodyPr/>
          <a:lstStyle>
            <a:lvl1pPr>
              <a:buClr>
                <a:srgbClr val="EE8002"/>
              </a:buClr>
              <a:defRPr/>
            </a:lvl1pPr>
            <a:lvl2pPr>
              <a:buClr>
                <a:srgbClr val="EE8002"/>
              </a:buClr>
              <a:defRPr/>
            </a:lvl2pPr>
            <a:lvl3pPr>
              <a:buClr>
                <a:srgbClr val="EE8002"/>
              </a:buClr>
              <a:defRPr/>
            </a:lvl3pPr>
            <a:lvl4pPr>
              <a:buClr>
                <a:srgbClr val="EE8002"/>
              </a:buClr>
              <a:defRPr/>
            </a:lvl4pPr>
            <a:lvl5pPr>
              <a:buClr>
                <a:srgbClr val="EE8002"/>
              </a:buClr>
              <a:defRPr/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Folie_a_grüne Bulletpoint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Textplatzhalter 13"/>
          <p:cNvSpPr>
            <a:spLocks noGrp="1"/>
          </p:cNvSpPr>
          <p:nvPr>
            <p:ph type="body" sz="quarter" idx="10"/>
          </p:nvPr>
        </p:nvSpPr>
        <p:spPr bwMode="auto">
          <a:xfrm>
            <a:off x="2736348" y="513416"/>
            <a:ext cx="6663466" cy="6411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latin typeface="DINPro-Black"/>
              </a:defRPr>
            </a:lvl1pPr>
            <a:lvl2pPr>
              <a:defRPr sz="1800">
                <a:latin typeface="DINPro-Black"/>
              </a:defRPr>
            </a:lvl2pPr>
            <a:lvl3pPr>
              <a:defRPr sz="1800">
                <a:latin typeface="DINPro-Black"/>
              </a:defRPr>
            </a:lvl3pPr>
            <a:lvl4pPr>
              <a:defRPr sz="1800">
                <a:latin typeface="DINPro-Black"/>
              </a:defRPr>
            </a:lvl4pPr>
            <a:lvl5pPr>
              <a:defRPr sz="1800">
                <a:latin typeface="DINPro-Black"/>
              </a:defRPr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cxnSp>
        <p:nvCxnSpPr>
          <p:cNvPr id="6" name="Gerade Verbindung 7"/>
          <p:cNvCxnSpPr>
            <a:cxnSpLocks/>
          </p:cNvCxnSpPr>
          <p:nvPr userDrawn="1"/>
        </p:nvCxnSpPr>
        <p:spPr bwMode="auto">
          <a:xfrm>
            <a:off x="838200" y="6281928"/>
            <a:ext cx="10515599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14"/>
          <p:cNvCxnSpPr>
            <a:cxnSpLocks/>
          </p:cNvCxnSpPr>
          <p:nvPr userDrawn="1"/>
        </p:nvCxnSpPr>
        <p:spPr bwMode="auto">
          <a:xfrm>
            <a:off x="838198" y="1168528"/>
            <a:ext cx="10515599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umsplatzhalter 3"/>
          <p:cNvSpPr txBox="1"/>
          <p:nvPr userDrawn="1"/>
        </p:nvSpPr>
        <p:spPr bwMode="auto">
          <a:xfrm>
            <a:off x="838200" y="6356350"/>
            <a:ext cx="8900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>
              <a:defRPr sz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20.11.2024</a:t>
            </a:r>
          </a:p>
        </p:txBody>
      </p:sp>
      <p:sp>
        <p:nvSpPr>
          <p:cNvPr id="9" name="Foliennummernplatzhalter 5"/>
          <p:cNvSpPr txBox="1"/>
          <p:nvPr userDrawn="1"/>
        </p:nvSpPr>
        <p:spPr bwMode="auto">
          <a:xfrm>
            <a:off x="10442448" y="6356350"/>
            <a:ext cx="911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24D1425-5BC5-F24C-936A-8C22A9A6CC5C}" type="slidenum">
              <a:rPr lang="de-DE">
                <a:solidFill>
                  <a:schemeClr val="bg1">
                    <a:lumMod val="50000"/>
                  </a:schemeClr>
                </a:solidFill>
              </a:rPr>
              <a:t>‹Nr.›</a:t>
            </a:fld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659662" y="0"/>
            <a:ext cx="1892393" cy="1168527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848096" y="598280"/>
            <a:ext cx="1693305" cy="346977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 bwMode="auto">
          <a:xfrm>
            <a:off x="838198" y="1566408"/>
            <a:ext cx="10506075" cy="4308916"/>
          </a:xfrm>
          <a:prstGeom prst="rect">
            <a:avLst/>
          </a:prstGeom>
        </p:spPr>
        <p:txBody>
          <a:bodyPr/>
          <a:lstStyle>
            <a:lvl1pPr>
              <a:buClr>
                <a:srgbClr val="008581"/>
              </a:buClr>
              <a:defRPr/>
            </a:lvl1pPr>
            <a:lvl2pPr>
              <a:buClr>
                <a:srgbClr val="008581"/>
              </a:buClr>
              <a:defRPr/>
            </a:lvl2pPr>
            <a:lvl3pPr>
              <a:buClr>
                <a:srgbClr val="008581"/>
              </a:buClr>
              <a:defRPr/>
            </a:lvl3pPr>
            <a:lvl4pPr>
              <a:buClr>
                <a:srgbClr val="008581"/>
              </a:buClr>
              <a:defRPr/>
            </a:lvl4pPr>
            <a:lvl5pPr>
              <a:buClr>
                <a:srgbClr val="008581"/>
              </a:buClr>
              <a:defRPr/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Endfolie_türki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rgbClr val="008581">
                  <a:alpha val="36000"/>
                </a:srgb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" name="Rechteck 2"/>
          <p:cNvSpPr/>
          <p:nvPr userDrawn="1"/>
        </p:nvSpPr>
        <p:spPr bwMode="auto">
          <a:xfrm>
            <a:off x="0" y="2481943"/>
            <a:ext cx="12192000" cy="4376057"/>
          </a:xfrm>
          <a:prstGeom prst="rect">
            <a:avLst/>
          </a:prstGeom>
          <a:gradFill>
            <a:gsLst>
              <a:gs pos="21000">
                <a:srgbClr val="00858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4" name="Textfeld 3"/>
          <p:cNvSpPr txBox="1"/>
          <p:nvPr userDrawn="1"/>
        </p:nvSpPr>
        <p:spPr bwMode="auto">
          <a:xfrm>
            <a:off x="730227" y="5125695"/>
            <a:ext cx="10731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de-DE">
                <a:solidFill>
                  <a:schemeClr val="bg1"/>
                </a:solidFill>
              </a:rPr>
              <a:t>Selbststudium fördern </a:t>
            </a:r>
            <a:r>
              <a:rPr lang="de-DE">
                <a:solidFill>
                  <a:schemeClr val="bg1"/>
                </a:solidFill>
                <a:latin typeface="DINPro-Bold"/>
              </a:rPr>
              <a:t>|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z="1800">
                <a:solidFill>
                  <a:schemeClr val="bg1"/>
                </a:solidFill>
                <a:latin typeface="DINPro-Light"/>
              </a:rPr>
              <a:t>08.2021 – 07.2024 </a:t>
            </a:r>
            <a:r>
              <a:rPr lang="de-DE" sz="1800">
                <a:solidFill>
                  <a:schemeClr val="bg1"/>
                </a:solidFill>
                <a:latin typeface="DINPro-Bold"/>
              </a:rPr>
              <a:t>|</a:t>
            </a:r>
            <a:r>
              <a:rPr lang="de-DE" sz="1800" i="0">
                <a:solidFill>
                  <a:schemeClr val="bg1"/>
                </a:solidFill>
                <a:latin typeface="DINPro-Light"/>
              </a:rPr>
              <a:t> Stiftung Innovation in der Hochschullehre </a:t>
            </a:r>
            <a:r>
              <a:rPr lang="de-DE" sz="1800" i="0">
                <a:solidFill>
                  <a:schemeClr val="bg1"/>
                </a:solidFill>
                <a:latin typeface="DINPro-Bold"/>
              </a:rPr>
              <a:t>|</a:t>
            </a:r>
            <a:r>
              <a:rPr lang="de-DE" sz="1800" i="0">
                <a:solidFill>
                  <a:schemeClr val="bg1"/>
                </a:solidFill>
                <a:latin typeface="DINPro-Light"/>
              </a:rPr>
              <a:t> </a:t>
            </a:r>
            <a:r>
              <a:rPr lang="de-DE" sz="1800" u="sng">
                <a:solidFill>
                  <a:schemeClr val="bg1"/>
                </a:solidFill>
                <a:latin typeface="DINPro-Light"/>
                <a:hlinkClick r:id="rId2" tooltip="http://www.digikos.de/"/>
              </a:rPr>
              <a:t>www.digikos.de</a:t>
            </a:r>
            <a:r>
              <a:rPr lang="de-DE" sz="1800" i="0">
                <a:solidFill>
                  <a:schemeClr val="bg1"/>
                </a:solidFill>
                <a:latin typeface="DINPro-Light"/>
              </a:rPr>
              <a:t> </a:t>
            </a:r>
            <a:r>
              <a:rPr lang="de-DE" sz="1800">
                <a:solidFill>
                  <a:schemeClr val="bg1"/>
                </a:solidFill>
                <a:latin typeface="DINPro-Light"/>
              </a:rPr>
              <a:t> </a:t>
            </a:r>
            <a:endParaRPr lang="de-DE">
              <a:solidFill>
                <a:schemeClr val="bg1"/>
              </a:solidFill>
            </a:endParaRPr>
          </a:p>
        </p:txBody>
      </p:sp>
      <p:pic>
        <p:nvPicPr>
          <p:cNvPr id="6" name="Grafik 5" descr="Ein Bild, das Text enthält.&#10;&#10;Automatisch generierte Beschreibung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838200" y="5785125"/>
            <a:ext cx="1522756" cy="737014"/>
          </a:xfrm>
          <a:prstGeom prst="rect">
            <a:avLst/>
          </a:prstGeom>
        </p:spPr>
      </p:pic>
      <p:pic>
        <p:nvPicPr>
          <p:cNvPr id="7" name="Grafik 6" descr="Ein Bild, das Text enthält.&#10;&#10;Automatisch generierte Beschreibung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5624112" y="5774723"/>
            <a:ext cx="1870011" cy="74741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10614744" y="5833959"/>
            <a:ext cx="740323" cy="740323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7953624" y="5782512"/>
            <a:ext cx="1996510" cy="875159"/>
          </a:xfrm>
          <a:prstGeom prst="rect">
            <a:avLst/>
          </a:prstGeom>
        </p:spPr>
      </p:pic>
      <p:pic>
        <p:nvPicPr>
          <p:cNvPr id="10" name="Grafik 9" descr="Ein Bild, das Text, Clipart enthält.&#10;&#10;Automatisch generierte Beschreibung"/>
          <p:cNvPicPr>
            <a:picLocks noChangeAspect="1"/>
          </p:cNvPicPr>
          <p:nvPr userDrawn="1"/>
        </p:nvPicPr>
        <p:blipFill>
          <a:blip r:embed="rId7"/>
          <a:stretch/>
        </p:blipFill>
        <p:spPr bwMode="auto">
          <a:xfrm>
            <a:off x="3011880" y="5996912"/>
            <a:ext cx="1996511" cy="409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Endfolie_oran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rgbClr val="EE8002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0" y="2481943"/>
            <a:ext cx="12192000" cy="4376057"/>
          </a:xfrm>
          <a:prstGeom prst="rect">
            <a:avLst/>
          </a:prstGeom>
          <a:gradFill>
            <a:gsLst>
              <a:gs pos="21000">
                <a:srgbClr val="EE8002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extfeld 1"/>
          <p:cNvSpPr txBox="1"/>
          <p:nvPr userDrawn="1"/>
        </p:nvSpPr>
        <p:spPr bwMode="auto">
          <a:xfrm>
            <a:off x="730227" y="5125695"/>
            <a:ext cx="10731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de-DE">
                <a:solidFill>
                  <a:schemeClr val="bg1"/>
                </a:solidFill>
              </a:rPr>
              <a:t>Selbststudium fördern </a:t>
            </a:r>
            <a:r>
              <a:rPr lang="de-DE">
                <a:solidFill>
                  <a:schemeClr val="bg1"/>
                </a:solidFill>
                <a:latin typeface="DINPro-Bold"/>
              </a:rPr>
              <a:t>|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z="1800">
                <a:solidFill>
                  <a:schemeClr val="bg1"/>
                </a:solidFill>
                <a:latin typeface="DINPro-Light"/>
              </a:rPr>
              <a:t>08.2021 – 07.2024 </a:t>
            </a:r>
            <a:r>
              <a:rPr lang="de-DE" sz="1800">
                <a:solidFill>
                  <a:schemeClr val="bg1"/>
                </a:solidFill>
                <a:latin typeface="DINPro-Bold"/>
              </a:rPr>
              <a:t>|</a:t>
            </a:r>
            <a:r>
              <a:rPr lang="de-DE" sz="1800" i="0">
                <a:solidFill>
                  <a:schemeClr val="bg1"/>
                </a:solidFill>
                <a:latin typeface="DINPro-Light"/>
              </a:rPr>
              <a:t> Stiftung Innovation in der Hochschullehre </a:t>
            </a:r>
            <a:r>
              <a:rPr lang="de-DE" sz="1800" i="0">
                <a:solidFill>
                  <a:schemeClr val="bg1"/>
                </a:solidFill>
                <a:latin typeface="DINPro-Bold"/>
              </a:rPr>
              <a:t>|</a:t>
            </a:r>
            <a:r>
              <a:rPr lang="de-DE" sz="1800" i="0">
                <a:solidFill>
                  <a:schemeClr val="bg1"/>
                </a:solidFill>
                <a:latin typeface="DINPro-Light"/>
              </a:rPr>
              <a:t> </a:t>
            </a:r>
            <a:r>
              <a:rPr lang="de-DE" sz="1800" u="sng">
                <a:solidFill>
                  <a:schemeClr val="bg1"/>
                </a:solidFill>
                <a:latin typeface="DINPro-Light"/>
                <a:hlinkClick r:id="rId2" tooltip="http://www.digikos.de/"/>
              </a:rPr>
              <a:t>www.digikos.de</a:t>
            </a:r>
            <a:r>
              <a:rPr lang="de-DE" sz="1800" i="0">
                <a:solidFill>
                  <a:schemeClr val="bg1"/>
                </a:solidFill>
                <a:latin typeface="DINPro-Light"/>
              </a:rPr>
              <a:t> </a:t>
            </a:r>
            <a:r>
              <a:rPr lang="de-DE" sz="1800">
                <a:solidFill>
                  <a:schemeClr val="bg1"/>
                </a:solidFill>
                <a:latin typeface="DINPro-Light"/>
              </a:rPr>
              <a:t> </a:t>
            </a:r>
            <a:endParaRPr lang="de-DE">
              <a:solidFill>
                <a:schemeClr val="bg1"/>
              </a:solidFill>
            </a:endParaRPr>
          </a:p>
        </p:txBody>
      </p:sp>
      <p:pic>
        <p:nvPicPr>
          <p:cNvPr id="3" name="Grafik 2" descr="Ein Bild, das Text enthält.&#10;&#10;Automatisch generierte Beschreibung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838200" y="5785125"/>
            <a:ext cx="1522756" cy="737014"/>
          </a:xfrm>
          <a:prstGeom prst="rect">
            <a:avLst/>
          </a:prstGeom>
        </p:spPr>
      </p:pic>
      <p:pic>
        <p:nvPicPr>
          <p:cNvPr id="4" name="Grafik 3" descr="Ein Bild, das Text enthält.&#10;&#10;Automatisch generierte Beschreibung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5624112" y="5774723"/>
            <a:ext cx="1870011" cy="74741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10614744" y="5833959"/>
            <a:ext cx="740323" cy="740323"/>
          </a:xfrm>
          <a:prstGeom prst="rect">
            <a:avLst/>
          </a:prstGeom>
        </p:spPr>
      </p:pic>
      <p:pic>
        <p:nvPicPr>
          <p:cNvPr id="8" name="Grafik 7" descr="Ein Bild, das Text enthält.&#10;&#10;Automatisch generierte Beschreibung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7953624" y="5782512"/>
            <a:ext cx="1996510" cy="875159"/>
          </a:xfrm>
          <a:prstGeom prst="rect">
            <a:avLst/>
          </a:prstGeom>
        </p:spPr>
      </p:pic>
      <p:pic>
        <p:nvPicPr>
          <p:cNvPr id="14" name="Grafik 13" descr="Ein Bild, das Text, Clipart enthält.&#10;&#10;Automatisch generierte Beschreibung"/>
          <p:cNvPicPr>
            <a:picLocks noChangeAspect="1"/>
          </p:cNvPicPr>
          <p:nvPr userDrawn="1"/>
        </p:nvPicPr>
        <p:blipFill>
          <a:blip r:embed="rId7"/>
          <a:stretch/>
        </p:blipFill>
        <p:spPr bwMode="auto">
          <a:xfrm>
            <a:off x="3011880" y="5996912"/>
            <a:ext cx="1996511" cy="409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folie_b_türki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8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cxnSp>
        <p:nvCxnSpPr>
          <p:cNvPr id="4" name="Gerader Verbinder 3"/>
          <p:cNvCxnSpPr>
            <a:cxnSpLocks/>
          </p:cNvCxnSpPr>
          <p:nvPr userDrawn="1"/>
        </p:nvCxnSpPr>
        <p:spPr bwMode="auto">
          <a:xfrm>
            <a:off x="5620850" y="3083671"/>
            <a:ext cx="6569626" cy="0"/>
          </a:xfrm>
          <a:prstGeom prst="line">
            <a:avLst/>
          </a:prstGeom>
          <a:ln w="5080000" cap="rnd">
            <a:solidFill>
              <a:schemeClr val="bg1"/>
            </a:solidFill>
          </a:ln>
          <a:effectLst>
            <a:outerShdw blurRad="63500" sx="101000" sy="101000" algn="ctr" rotWithShape="0">
              <a:prstClr val="black">
                <a:alpha val="3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14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4291084" y="1797488"/>
            <a:ext cx="4967216" cy="117363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1pPr>
            <a:lvl2pPr marL="457200" indent="0">
              <a:buNone/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2pPr>
            <a:lvl3pPr marL="914400" indent="0">
              <a:buNone/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3pPr>
            <a:lvl4pPr marL="1371600" indent="0">
              <a:buNone/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4pPr>
            <a:lvl5pPr marL="1828800" indent="0">
              <a:buNone/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Titel bearbeiten</a:t>
            </a:r>
            <a:br>
              <a:rPr lang="de-DE"/>
            </a:br>
            <a:r>
              <a:rPr lang="de-DE"/>
              <a:t>Shift + Return</a:t>
            </a:r>
            <a:endParaRPr/>
          </a:p>
        </p:txBody>
      </p:sp>
      <p:sp>
        <p:nvSpPr>
          <p:cNvPr id="12" name="Textplatzhalter 2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8061413" y="2653397"/>
            <a:ext cx="2743200" cy="796138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DINPro-Light"/>
              </a:defRPr>
            </a:lvl1pPr>
            <a:lvl2pPr marL="4572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2pPr>
            <a:lvl3pPr marL="9144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3pPr>
            <a:lvl4pPr marL="13716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4pPr>
            <a:lvl5pPr marL="18288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Vortragende</a:t>
            </a:r>
            <a:br>
              <a:rPr lang="de-DE"/>
            </a:br>
            <a:r>
              <a:rPr lang="de-DE"/>
              <a:t>bearbeiten</a:t>
            </a:r>
            <a:br>
              <a:rPr lang="de-DE"/>
            </a:br>
            <a:r>
              <a:rPr lang="de-DE"/>
              <a:t>Shift+Return</a:t>
            </a:r>
          </a:p>
        </p:txBody>
      </p:sp>
      <p:cxnSp>
        <p:nvCxnSpPr>
          <p:cNvPr id="14" name="Gerader Verbinder 13"/>
          <p:cNvCxnSpPr>
            <a:cxnSpLocks/>
          </p:cNvCxnSpPr>
          <p:nvPr userDrawn="1"/>
        </p:nvCxnSpPr>
        <p:spPr bwMode="auto">
          <a:xfrm>
            <a:off x="4430225" y="3112246"/>
            <a:ext cx="456100" cy="0"/>
          </a:xfrm>
          <a:prstGeom prst="line">
            <a:avLst/>
          </a:prstGeom>
          <a:ln w="19050" cap="rnd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061413" y="3940146"/>
            <a:ext cx="2743200" cy="327992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DINPro-Light"/>
              </a:defRPr>
            </a:lvl1pPr>
            <a:lvl2pPr marL="4572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2pPr>
            <a:lvl3pPr marL="9144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3pPr>
            <a:lvl4pPr marL="13716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4pPr>
            <a:lvl5pPr marL="18288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Ort bearbeiten</a:t>
            </a:r>
            <a:endParaRPr/>
          </a:p>
        </p:txBody>
      </p:sp>
      <p:sp>
        <p:nvSpPr>
          <p:cNvPr id="16" name="Textplatzhalter 1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4304639" y="3240214"/>
            <a:ext cx="4967216" cy="117363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DINPro-Light"/>
              </a:defRPr>
            </a:lvl1pPr>
            <a:lvl2pPr marL="457200" indent="0">
              <a:buNone/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2pPr>
            <a:lvl3pPr marL="914400" indent="0">
              <a:buNone/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3pPr>
            <a:lvl4pPr marL="1371600" indent="0">
              <a:buNone/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4pPr>
            <a:lvl5pPr marL="1828800" indent="0">
              <a:buNone/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Untertitel bearbeiten</a:t>
            </a:r>
            <a:br>
              <a:rPr lang="de-DE"/>
            </a:br>
            <a:r>
              <a:rPr lang="de-DE"/>
              <a:t>Shift + Return</a:t>
            </a:r>
            <a:endParaRPr/>
          </a:p>
        </p:txBody>
      </p:sp>
      <p:sp>
        <p:nvSpPr>
          <p:cNvPr id="6" name="Datumsplatzhalter 6"/>
          <p:cNvSpPr>
            <a:spLocks noGrp="1"/>
          </p:cNvSpPr>
          <p:nvPr>
            <p:ph type="dt" sz="half" idx="10"/>
          </p:nvPr>
        </p:nvSpPr>
        <p:spPr bwMode="auto">
          <a:xfrm>
            <a:off x="8061413" y="370379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9B0F2F77-40B8-45F5-A05A-F17D14C62D6C}" type="datetime1">
              <a:rPr lang="de-DE" sz="1400">
                <a:solidFill>
                  <a:schemeClr val="tx1">
                    <a:lumMod val="85000"/>
                    <a:lumOff val="15000"/>
                  </a:schemeClr>
                </a:solidFill>
                <a:latin typeface="DINPro-Light"/>
              </a:rPr>
              <a:t>18.11.2024</a:t>
            </a:fld>
            <a:endParaRPr lang="de-DE">
              <a:solidFill>
                <a:schemeClr val="tx1">
                  <a:lumMod val="85000"/>
                  <a:lumOff val="15000"/>
                </a:schemeClr>
              </a:solidFill>
              <a:latin typeface="DINPro-Light"/>
            </a:endParaRPr>
          </a:p>
        </p:txBody>
      </p:sp>
    </p:spTree>
  </p:cSld>
  <p:clrMapOvr>
    <a:masterClrMapping/>
  </p:clrMapOvr>
  <p:hf sldNum="0" hdr="0" ft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folie_b_oran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EE8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cxnSp>
        <p:nvCxnSpPr>
          <p:cNvPr id="4" name="Gerader Verbinder 3"/>
          <p:cNvCxnSpPr>
            <a:cxnSpLocks/>
          </p:cNvCxnSpPr>
          <p:nvPr userDrawn="1"/>
        </p:nvCxnSpPr>
        <p:spPr bwMode="auto">
          <a:xfrm>
            <a:off x="5620850" y="3083671"/>
            <a:ext cx="6569626" cy="0"/>
          </a:xfrm>
          <a:prstGeom prst="line">
            <a:avLst/>
          </a:prstGeom>
          <a:ln w="5080000" cap="rnd">
            <a:solidFill>
              <a:schemeClr val="bg1"/>
            </a:solidFill>
          </a:ln>
          <a:effectLst>
            <a:outerShdw blurRad="63500" sx="101000" sy="101000" algn="ctr" rotWithShape="0">
              <a:prstClr val="black">
                <a:alpha val="3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14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4291084" y="1797488"/>
            <a:ext cx="4967216" cy="117363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1pPr>
            <a:lvl2pPr marL="457200" indent="0">
              <a:buNone/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2pPr>
            <a:lvl3pPr marL="914400" indent="0">
              <a:buNone/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3pPr>
            <a:lvl4pPr marL="1371600" indent="0">
              <a:buNone/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4pPr>
            <a:lvl5pPr marL="1828800" indent="0">
              <a:buNone/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Titel bearbeiten</a:t>
            </a:r>
            <a:br>
              <a:rPr lang="de-DE"/>
            </a:br>
            <a:r>
              <a:rPr lang="de-DE"/>
              <a:t>Shift + Return</a:t>
            </a:r>
            <a:endParaRPr/>
          </a:p>
        </p:txBody>
      </p:sp>
      <p:sp>
        <p:nvSpPr>
          <p:cNvPr id="12" name="Textplatzhalter 2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8061413" y="2653397"/>
            <a:ext cx="2743200" cy="796138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DINPro-Light"/>
              </a:defRPr>
            </a:lvl1pPr>
            <a:lvl2pPr marL="4572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2pPr>
            <a:lvl3pPr marL="9144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3pPr>
            <a:lvl4pPr marL="13716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4pPr>
            <a:lvl5pPr marL="18288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Vortragende</a:t>
            </a:r>
            <a:br>
              <a:rPr lang="de-DE"/>
            </a:br>
            <a:r>
              <a:rPr lang="de-DE"/>
              <a:t>bearbeiten</a:t>
            </a:r>
            <a:br>
              <a:rPr lang="de-DE"/>
            </a:br>
            <a:r>
              <a:rPr lang="de-DE"/>
              <a:t>Shift+Return</a:t>
            </a:r>
          </a:p>
        </p:txBody>
      </p:sp>
      <p:cxnSp>
        <p:nvCxnSpPr>
          <p:cNvPr id="14" name="Gerader Verbinder 13"/>
          <p:cNvCxnSpPr>
            <a:cxnSpLocks/>
          </p:cNvCxnSpPr>
          <p:nvPr userDrawn="1"/>
        </p:nvCxnSpPr>
        <p:spPr bwMode="auto">
          <a:xfrm>
            <a:off x="4430225" y="3112246"/>
            <a:ext cx="456100" cy="0"/>
          </a:xfrm>
          <a:prstGeom prst="line">
            <a:avLst/>
          </a:prstGeom>
          <a:ln w="19050" cap="rnd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061413" y="3940146"/>
            <a:ext cx="2743200" cy="327992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DINPro-Light"/>
              </a:defRPr>
            </a:lvl1pPr>
            <a:lvl2pPr marL="4572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2pPr>
            <a:lvl3pPr marL="9144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3pPr>
            <a:lvl4pPr marL="13716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4pPr>
            <a:lvl5pPr marL="18288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Ort bearbeiten</a:t>
            </a:r>
            <a:endParaRPr/>
          </a:p>
        </p:txBody>
      </p:sp>
      <p:sp>
        <p:nvSpPr>
          <p:cNvPr id="16" name="Textplatzhalter 1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4304639" y="3240214"/>
            <a:ext cx="4967216" cy="117363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DINPro-Light"/>
              </a:defRPr>
            </a:lvl1pPr>
            <a:lvl2pPr marL="457200" indent="0">
              <a:buNone/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2pPr>
            <a:lvl3pPr marL="914400" indent="0">
              <a:buNone/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3pPr>
            <a:lvl4pPr marL="1371600" indent="0">
              <a:buNone/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4pPr>
            <a:lvl5pPr marL="1828800" indent="0">
              <a:buNone/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Untertitel bearbeiten</a:t>
            </a:r>
            <a:br>
              <a:rPr lang="de-DE"/>
            </a:br>
            <a:r>
              <a:rPr lang="de-DE"/>
              <a:t>Shift + Return</a:t>
            </a:r>
            <a:endParaRPr/>
          </a:p>
        </p:txBody>
      </p:sp>
      <p:sp>
        <p:nvSpPr>
          <p:cNvPr id="8" name="Datumsplatzhalter 6"/>
          <p:cNvSpPr>
            <a:spLocks noGrp="1"/>
          </p:cNvSpPr>
          <p:nvPr>
            <p:ph type="dt" sz="half" idx="10"/>
          </p:nvPr>
        </p:nvSpPr>
        <p:spPr bwMode="auto">
          <a:xfrm>
            <a:off x="8061413" y="370379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CD47AD72-F852-47ED-9E93-BA680CF7A22B}" type="datetime1">
              <a:rPr lang="de-DE" sz="1400">
                <a:solidFill>
                  <a:schemeClr val="tx1">
                    <a:lumMod val="85000"/>
                    <a:lumOff val="15000"/>
                  </a:schemeClr>
                </a:solidFill>
                <a:latin typeface="DINPro-Light"/>
              </a:rPr>
              <a:t>18.11.2024</a:t>
            </a:fld>
            <a:endParaRPr lang="de-DE">
              <a:solidFill>
                <a:schemeClr val="tx1">
                  <a:lumMod val="85000"/>
                  <a:lumOff val="15000"/>
                </a:schemeClr>
              </a:solidFill>
              <a:latin typeface="DINPro-Light"/>
            </a:endParaRPr>
          </a:p>
        </p:txBody>
      </p:sp>
    </p:spTree>
  </p:cSld>
  <p:clrMapOvr>
    <a:masterClrMapping/>
  </p:clrMapOvr>
  <p:hf sldNum="0" hdr="0" ft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DigikoS_türki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platzhalter 2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8024272" y="2216418"/>
            <a:ext cx="3172409" cy="1390737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DINPro-Light"/>
              </a:defRPr>
            </a:lvl1pPr>
            <a:lvl2pPr marL="4572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2pPr>
            <a:lvl3pPr marL="9144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3pPr>
            <a:lvl4pPr marL="13716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4pPr>
            <a:lvl5pPr marL="18288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Vortragende</a:t>
            </a:r>
            <a:br>
              <a:rPr lang="de-DE"/>
            </a:br>
            <a:r>
              <a:rPr lang="de-DE"/>
              <a:t>bearbeiten</a:t>
            </a:r>
            <a:br>
              <a:rPr lang="de-DE"/>
            </a:br>
            <a:r>
              <a:rPr lang="de-DE"/>
              <a:t>Shift + Return</a:t>
            </a:r>
            <a:endParaRPr/>
          </a:p>
        </p:txBody>
      </p:sp>
      <p:sp>
        <p:nvSpPr>
          <p:cNvPr id="6" name="Untertitel 2"/>
          <p:cNvSpPr txBox="1"/>
          <p:nvPr userDrawn="1"/>
        </p:nvSpPr>
        <p:spPr bwMode="auto">
          <a:xfrm>
            <a:off x="1134681" y="1070623"/>
            <a:ext cx="10053979" cy="2752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de-DE" sz="4500" spc="-150">
                <a:solidFill>
                  <a:srgbClr val="EE8002"/>
                </a:solidFill>
                <a:latin typeface="DINPro-Bold"/>
              </a:rPr>
              <a:t>Digi</a:t>
            </a:r>
            <a:r>
              <a:rPr lang="de-DE" sz="4500" spc="-150">
                <a:latin typeface="DINPro-Light"/>
              </a:rPr>
              <a:t>talbaukasten für</a:t>
            </a:r>
            <a:endParaRPr/>
          </a:p>
          <a:p>
            <a:pPr marL="914400" lvl="2" indent="0">
              <a:buNone/>
              <a:defRPr/>
            </a:pPr>
            <a:r>
              <a:rPr lang="de-DE" sz="4500" spc="-150">
                <a:solidFill>
                  <a:srgbClr val="008581"/>
                </a:solidFill>
                <a:latin typeface="DINPro-Bold"/>
              </a:rPr>
              <a:t>ko</a:t>
            </a:r>
            <a:r>
              <a:rPr lang="de-DE" sz="4500" spc="-150">
                <a:latin typeface="DINPro-Light"/>
              </a:rPr>
              <a:t>mpetenzorientiertes</a:t>
            </a:r>
            <a:r>
              <a:rPr lang="de-DE" sz="4500"/>
              <a:t> </a:t>
            </a:r>
            <a:endParaRPr/>
          </a:p>
          <a:p>
            <a:pPr marL="1371600" lvl="3" indent="0">
              <a:buNone/>
              <a:defRPr/>
            </a:pPr>
            <a:r>
              <a:rPr lang="de-DE" sz="4500" spc="-150">
                <a:solidFill>
                  <a:srgbClr val="008581"/>
                </a:solidFill>
                <a:latin typeface="DINPro-Bold"/>
                <a:ea typeface="+mn-ea"/>
                <a:cs typeface="+mn-cs"/>
              </a:rPr>
              <a:t> S</a:t>
            </a:r>
            <a:r>
              <a:rPr lang="de-DE" sz="4500" spc="-150">
                <a:latin typeface="DINPro-Light"/>
              </a:rPr>
              <a:t>elbststudium</a:t>
            </a:r>
            <a:endParaRPr/>
          </a:p>
        </p:txBody>
      </p:sp>
      <p:sp>
        <p:nvSpPr>
          <p:cNvPr id="8" name="Textfeld 7"/>
          <p:cNvSpPr txBox="1"/>
          <p:nvPr userDrawn="1"/>
        </p:nvSpPr>
        <p:spPr bwMode="auto">
          <a:xfrm>
            <a:off x="1361851" y="3521744"/>
            <a:ext cx="7467600" cy="13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600"/>
              </a:spcAft>
              <a:buNone/>
              <a:defRPr/>
            </a:pPr>
            <a:r>
              <a:rPr lang="de-DE" sz="1600" dirty="0">
                <a:latin typeface="DINPro-Bold"/>
              </a:rPr>
              <a:t>Projektziel:</a:t>
            </a:r>
            <a:r>
              <a:rPr lang="de-DE" sz="1600" dirty="0">
                <a:latin typeface="DINPro-Light"/>
              </a:rPr>
              <a:t>		Selbststudium fördern</a:t>
            </a:r>
            <a:endParaRPr dirty="0"/>
          </a:p>
          <a:p>
            <a:pPr marL="0" indent="0">
              <a:spcAft>
                <a:spcPts val="600"/>
              </a:spcAft>
              <a:buNone/>
              <a:defRPr/>
            </a:pPr>
            <a:r>
              <a:rPr lang="de-DE" sz="1600" b="1" dirty="0">
                <a:latin typeface="DINPro-Bold"/>
              </a:rPr>
              <a:t>Laufzeit:</a:t>
            </a:r>
            <a:r>
              <a:rPr lang="de-DE" sz="1600" dirty="0">
                <a:latin typeface="DINPro-Bold"/>
              </a:rPr>
              <a:t> </a:t>
            </a:r>
            <a:r>
              <a:rPr lang="de-DE" sz="1600" dirty="0">
                <a:latin typeface="DINPro-Light"/>
              </a:rPr>
              <a:t>			08.2021 – 07.2024 (abgeschlossen)</a:t>
            </a:r>
            <a:endParaRPr dirty="0"/>
          </a:p>
          <a:p>
            <a:pPr marL="0" indent="0">
              <a:spcAft>
                <a:spcPts val="600"/>
              </a:spcAft>
              <a:buNone/>
              <a:defRPr/>
            </a:pPr>
            <a:r>
              <a:rPr lang="de-DE" sz="1600" b="1" dirty="0">
                <a:latin typeface="DINPro-Bold"/>
              </a:rPr>
              <a:t>Fördernde Einrichtung:</a:t>
            </a:r>
            <a:r>
              <a:rPr lang="de-DE" sz="1600" dirty="0">
                <a:latin typeface="DINPro-Bold"/>
              </a:rPr>
              <a:t> </a:t>
            </a:r>
            <a:r>
              <a:rPr lang="de-DE" sz="1600" dirty="0">
                <a:latin typeface="DINPro-Light"/>
              </a:rPr>
              <a:t>	</a:t>
            </a:r>
            <a:r>
              <a:rPr lang="de-DE" sz="1600" i="0" dirty="0">
                <a:latin typeface="DINPro-Light"/>
              </a:rPr>
              <a:t>Stiftung Innovation in der Hochschullehre </a:t>
            </a:r>
            <a:endParaRPr dirty="0"/>
          </a:p>
          <a:p>
            <a:pPr marL="0" indent="0">
              <a:spcAft>
                <a:spcPts val="600"/>
              </a:spcAft>
              <a:buNone/>
              <a:defRPr/>
            </a:pPr>
            <a:r>
              <a:rPr lang="de-DE" sz="1600" b="1" dirty="0">
                <a:latin typeface="DINPro-Bold"/>
              </a:rPr>
              <a:t>Projekt-Website:</a:t>
            </a:r>
            <a:r>
              <a:rPr lang="de-DE" sz="1600" dirty="0">
                <a:latin typeface="DINPro-Bold"/>
              </a:rPr>
              <a:t> 	</a:t>
            </a:r>
            <a:r>
              <a:rPr lang="de-DE" sz="1600" dirty="0">
                <a:latin typeface="DINPro-Light"/>
              </a:rPr>
              <a:t>	</a:t>
            </a:r>
            <a:r>
              <a:rPr lang="de-DE" sz="1600" u="sng" dirty="0">
                <a:solidFill>
                  <a:srgbClr val="008581"/>
                </a:solidFill>
                <a:latin typeface="DINPro-Light"/>
                <a:hlinkClick r:id="rId2" tooltip="http://www.digikos.de/"/>
              </a:rPr>
              <a:t>www.digikos.de</a:t>
            </a:r>
            <a:endParaRPr lang="de-DE" sz="1600" dirty="0">
              <a:solidFill>
                <a:srgbClr val="008581"/>
              </a:solidFill>
              <a:latin typeface="DINPro-Light"/>
            </a:endParaRPr>
          </a:p>
        </p:txBody>
      </p:sp>
      <p:cxnSp>
        <p:nvCxnSpPr>
          <p:cNvPr id="9" name="Gerader Verbinder 8"/>
          <p:cNvCxnSpPr>
            <a:cxnSpLocks/>
          </p:cNvCxnSpPr>
          <p:nvPr userDrawn="1"/>
        </p:nvCxnSpPr>
        <p:spPr bwMode="auto">
          <a:xfrm>
            <a:off x="1285875" y="3570076"/>
            <a:ext cx="0" cy="1195720"/>
          </a:xfrm>
          <a:prstGeom prst="line">
            <a:avLst/>
          </a:prstGeom>
          <a:ln w="28575" cap="rnd">
            <a:solidFill>
              <a:srgbClr val="00858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7"/>
          <p:cNvCxnSpPr>
            <a:cxnSpLocks/>
          </p:cNvCxnSpPr>
          <p:nvPr userDrawn="1"/>
        </p:nvCxnSpPr>
        <p:spPr bwMode="auto">
          <a:xfrm>
            <a:off x="838200" y="6281928"/>
            <a:ext cx="10515599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/>
          <p:cNvSpPr/>
          <p:nvPr userDrawn="1"/>
        </p:nvSpPr>
        <p:spPr bwMode="auto">
          <a:xfrm>
            <a:off x="0" y="5567836"/>
            <a:ext cx="12192000" cy="1290164"/>
          </a:xfrm>
          <a:prstGeom prst="rect">
            <a:avLst/>
          </a:prstGeom>
          <a:solidFill>
            <a:srgbClr val="008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/>
          <p:cNvPicPr/>
          <p:nvPr userDrawn="1"/>
        </p:nvPicPr>
        <p:blipFill>
          <a:blip r:embed="rId3"/>
          <a:stretch/>
        </p:blipFill>
        <p:spPr bwMode="auto">
          <a:xfrm>
            <a:off x="9659662" y="0"/>
            <a:ext cx="1892393" cy="1168527"/>
          </a:xfrm>
          <a:prstGeom prst="rect">
            <a:avLst/>
          </a:prstGeom>
        </p:spPr>
      </p:pic>
      <p:pic>
        <p:nvPicPr>
          <p:cNvPr id="4" name="Grafik 3" descr="Ein Bild, das Text enthält.&#10;&#10;Automatisch generierte Beschreibung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838200" y="5785125"/>
            <a:ext cx="1522756" cy="737014"/>
          </a:xfrm>
          <a:prstGeom prst="rect">
            <a:avLst/>
          </a:prstGeom>
        </p:spPr>
      </p:pic>
      <p:pic>
        <p:nvPicPr>
          <p:cNvPr id="5" name="Grafik 4" descr="Ein Bild, das Text enthält.&#10;&#10;Automatisch generierte Beschreibung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5624112" y="5774723"/>
            <a:ext cx="1870011" cy="74741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10614744" y="5833959"/>
            <a:ext cx="740323" cy="740323"/>
          </a:xfrm>
          <a:prstGeom prst="rect">
            <a:avLst/>
          </a:prstGeom>
        </p:spPr>
      </p:pic>
      <p:pic>
        <p:nvPicPr>
          <p:cNvPr id="10" name="Grafik 9" descr="Ein Bild, das Text enthält.&#10;&#10;Automatisch generierte Beschreibung"/>
          <p:cNvPicPr>
            <a:picLocks noChangeAspect="1"/>
          </p:cNvPicPr>
          <p:nvPr userDrawn="1"/>
        </p:nvPicPr>
        <p:blipFill>
          <a:blip r:embed="rId7"/>
          <a:stretch/>
        </p:blipFill>
        <p:spPr bwMode="auto">
          <a:xfrm>
            <a:off x="7953624" y="5782512"/>
            <a:ext cx="1996510" cy="875159"/>
          </a:xfrm>
          <a:prstGeom prst="rect">
            <a:avLst/>
          </a:prstGeom>
        </p:spPr>
      </p:pic>
      <p:pic>
        <p:nvPicPr>
          <p:cNvPr id="18" name="Grafik 17" descr="Ein Bild, das Text, Clipart enthält.&#10;&#10;Automatisch generierte Beschreibung"/>
          <p:cNvPicPr>
            <a:picLocks noChangeAspect="1"/>
          </p:cNvPicPr>
          <p:nvPr userDrawn="1"/>
        </p:nvPicPr>
        <p:blipFill>
          <a:blip r:embed="rId8"/>
          <a:stretch/>
        </p:blipFill>
        <p:spPr bwMode="auto">
          <a:xfrm>
            <a:off x="3011880" y="5996912"/>
            <a:ext cx="1996511" cy="409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DigikoS_oran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Untertitel 2"/>
          <p:cNvSpPr txBox="1"/>
          <p:nvPr userDrawn="1"/>
        </p:nvSpPr>
        <p:spPr bwMode="auto">
          <a:xfrm>
            <a:off x="1134681" y="1070623"/>
            <a:ext cx="10053979" cy="2752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de-DE" sz="4500" spc="-150">
                <a:solidFill>
                  <a:srgbClr val="EE8002"/>
                </a:solidFill>
                <a:latin typeface="DINPro-Bold"/>
              </a:rPr>
              <a:t>Digi</a:t>
            </a:r>
            <a:r>
              <a:rPr lang="de-DE" sz="4500" spc="-150">
                <a:latin typeface="DINPro-Light"/>
              </a:rPr>
              <a:t>talbaukasten für</a:t>
            </a:r>
            <a:endParaRPr/>
          </a:p>
          <a:p>
            <a:pPr marL="914400" lvl="2" indent="0">
              <a:buNone/>
              <a:defRPr/>
            </a:pPr>
            <a:r>
              <a:rPr lang="de-DE" sz="4500" spc="-150">
                <a:solidFill>
                  <a:srgbClr val="008581"/>
                </a:solidFill>
                <a:latin typeface="DINPro-Bold"/>
              </a:rPr>
              <a:t>ko</a:t>
            </a:r>
            <a:r>
              <a:rPr lang="de-DE" sz="4500" spc="-150">
                <a:latin typeface="DINPro-Light"/>
              </a:rPr>
              <a:t>mpetenzorientiertes</a:t>
            </a:r>
            <a:r>
              <a:rPr lang="de-DE" sz="4500"/>
              <a:t> </a:t>
            </a:r>
            <a:endParaRPr/>
          </a:p>
          <a:p>
            <a:pPr marL="1371600" lvl="3" indent="0">
              <a:buNone/>
              <a:defRPr/>
            </a:pPr>
            <a:r>
              <a:rPr lang="de-DE" sz="4500" spc="-150">
                <a:solidFill>
                  <a:srgbClr val="008581"/>
                </a:solidFill>
                <a:latin typeface="DINPro-Bold"/>
                <a:ea typeface="+mn-ea"/>
                <a:cs typeface="+mn-cs"/>
              </a:rPr>
              <a:t> S</a:t>
            </a:r>
            <a:r>
              <a:rPr lang="de-DE" sz="4500" spc="-150">
                <a:latin typeface="DINPro-Light"/>
              </a:rPr>
              <a:t>elbststudium</a:t>
            </a:r>
            <a:endParaRPr/>
          </a:p>
        </p:txBody>
      </p:sp>
      <p:sp>
        <p:nvSpPr>
          <p:cNvPr id="8" name="Textfeld 7"/>
          <p:cNvSpPr txBox="1"/>
          <p:nvPr userDrawn="1"/>
        </p:nvSpPr>
        <p:spPr bwMode="auto">
          <a:xfrm>
            <a:off x="1361851" y="3521744"/>
            <a:ext cx="7467600" cy="13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600"/>
              </a:spcAft>
              <a:buNone/>
              <a:defRPr/>
            </a:pPr>
            <a:r>
              <a:rPr lang="de-DE" sz="1600">
                <a:latin typeface="DINPro-Bold"/>
              </a:rPr>
              <a:t>Projektziel:</a:t>
            </a:r>
            <a:r>
              <a:rPr lang="de-DE" sz="1600">
                <a:latin typeface="DINPro-Light"/>
              </a:rPr>
              <a:t>		Selbststudium fördern</a:t>
            </a:r>
            <a:endParaRPr/>
          </a:p>
          <a:p>
            <a:pPr marL="0" indent="0">
              <a:spcAft>
                <a:spcPts val="600"/>
              </a:spcAft>
              <a:buNone/>
              <a:defRPr/>
            </a:pPr>
            <a:r>
              <a:rPr lang="de-DE" sz="1600" b="1">
                <a:latin typeface="DINPro-Bold"/>
              </a:rPr>
              <a:t>Laufzeit:</a:t>
            </a:r>
            <a:r>
              <a:rPr lang="de-DE" sz="1600">
                <a:latin typeface="DINPro-Bold"/>
              </a:rPr>
              <a:t> </a:t>
            </a:r>
            <a:r>
              <a:rPr lang="de-DE" sz="1600">
                <a:latin typeface="DINPro-Light"/>
              </a:rPr>
              <a:t>			08.2021 – 07.2024</a:t>
            </a:r>
            <a:endParaRPr/>
          </a:p>
          <a:p>
            <a:pPr marL="0" indent="0">
              <a:spcAft>
                <a:spcPts val="600"/>
              </a:spcAft>
              <a:buNone/>
              <a:defRPr/>
            </a:pPr>
            <a:r>
              <a:rPr lang="de-DE" sz="1600" b="1">
                <a:latin typeface="DINPro-Bold"/>
              </a:rPr>
              <a:t>Fördernde Einrichtung:</a:t>
            </a:r>
            <a:r>
              <a:rPr lang="de-DE" sz="1600">
                <a:latin typeface="DINPro-Bold"/>
              </a:rPr>
              <a:t> </a:t>
            </a:r>
            <a:r>
              <a:rPr lang="de-DE" sz="1600">
                <a:latin typeface="DINPro-Light"/>
              </a:rPr>
              <a:t>	</a:t>
            </a:r>
            <a:r>
              <a:rPr lang="de-DE" sz="1600" i="0">
                <a:latin typeface="DINPro-Light"/>
              </a:rPr>
              <a:t>Stiftung Innovation in der Hochschullehre </a:t>
            </a:r>
            <a:endParaRPr/>
          </a:p>
          <a:p>
            <a:pPr marL="0" indent="0">
              <a:spcAft>
                <a:spcPts val="600"/>
              </a:spcAft>
              <a:buNone/>
              <a:defRPr/>
            </a:pPr>
            <a:r>
              <a:rPr lang="de-DE" sz="1600" b="1">
                <a:latin typeface="DINPro-Bold"/>
              </a:rPr>
              <a:t>Projekt-Website:</a:t>
            </a:r>
            <a:r>
              <a:rPr lang="de-DE" sz="1600">
                <a:latin typeface="DINPro-Bold"/>
              </a:rPr>
              <a:t> 	</a:t>
            </a:r>
            <a:r>
              <a:rPr lang="de-DE" sz="1600">
                <a:latin typeface="DINPro-Light"/>
              </a:rPr>
              <a:t>	</a:t>
            </a:r>
            <a:r>
              <a:rPr lang="de-DE" sz="1600" u="sng">
                <a:solidFill>
                  <a:srgbClr val="008581"/>
                </a:solidFill>
                <a:latin typeface="DINPro-Light"/>
                <a:hlinkClick r:id="rId2" tooltip="http://www.digikos.de/"/>
              </a:rPr>
              <a:t>www.digikos.de</a:t>
            </a:r>
            <a:endParaRPr lang="de-DE" sz="1600">
              <a:solidFill>
                <a:srgbClr val="008581"/>
              </a:solidFill>
              <a:latin typeface="DINPro-Light"/>
            </a:endParaRPr>
          </a:p>
        </p:txBody>
      </p:sp>
      <p:cxnSp>
        <p:nvCxnSpPr>
          <p:cNvPr id="9" name="Gerader Verbinder 8"/>
          <p:cNvCxnSpPr>
            <a:cxnSpLocks/>
          </p:cNvCxnSpPr>
          <p:nvPr userDrawn="1"/>
        </p:nvCxnSpPr>
        <p:spPr bwMode="auto">
          <a:xfrm>
            <a:off x="1285875" y="3570076"/>
            <a:ext cx="0" cy="1195720"/>
          </a:xfrm>
          <a:prstGeom prst="line">
            <a:avLst/>
          </a:prstGeom>
          <a:ln w="28575" cap="rnd">
            <a:solidFill>
              <a:srgbClr val="EE800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7"/>
          <p:cNvCxnSpPr>
            <a:cxnSpLocks/>
          </p:cNvCxnSpPr>
          <p:nvPr userDrawn="1"/>
        </p:nvCxnSpPr>
        <p:spPr bwMode="auto">
          <a:xfrm>
            <a:off x="838200" y="6281928"/>
            <a:ext cx="10515599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/>
          <p:cNvSpPr/>
          <p:nvPr userDrawn="1"/>
        </p:nvSpPr>
        <p:spPr bwMode="auto">
          <a:xfrm>
            <a:off x="0" y="5567836"/>
            <a:ext cx="12192000" cy="1290164"/>
          </a:xfrm>
          <a:prstGeom prst="rect">
            <a:avLst/>
          </a:prstGeom>
          <a:solidFill>
            <a:srgbClr val="EE8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extplatzhalter 2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8024272" y="2216418"/>
            <a:ext cx="3172409" cy="1390737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DINPro-Light"/>
              </a:defRPr>
            </a:lvl1pPr>
            <a:lvl2pPr marL="4572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2pPr>
            <a:lvl3pPr marL="9144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3pPr>
            <a:lvl4pPr marL="13716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4pPr>
            <a:lvl5pPr marL="18288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Vortragende</a:t>
            </a:r>
            <a:br>
              <a:rPr lang="de-DE"/>
            </a:br>
            <a:r>
              <a:rPr lang="de-DE"/>
              <a:t>bearbeiten</a:t>
            </a:r>
            <a:br>
              <a:rPr lang="de-DE"/>
            </a:br>
            <a:r>
              <a:rPr lang="de-DE"/>
              <a:t>Shift + Return</a:t>
            </a:r>
            <a:endParaRPr/>
          </a:p>
        </p:txBody>
      </p:sp>
      <p:pic>
        <p:nvPicPr>
          <p:cNvPr id="3" name="Grafik 2"/>
          <p:cNvPicPr/>
          <p:nvPr userDrawn="1"/>
        </p:nvPicPr>
        <p:blipFill>
          <a:blip r:embed="rId3"/>
          <a:stretch/>
        </p:blipFill>
        <p:spPr bwMode="auto">
          <a:xfrm>
            <a:off x="9659662" y="0"/>
            <a:ext cx="1892393" cy="1168527"/>
          </a:xfrm>
          <a:prstGeom prst="rect">
            <a:avLst/>
          </a:prstGeom>
        </p:spPr>
      </p:pic>
      <p:pic>
        <p:nvPicPr>
          <p:cNvPr id="4" name="Grafik 3" descr="Ein Bild, das Text enthält.&#10;&#10;Automatisch generierte Beschreibung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838200" y="5785125"/>
            <a:ext cx="1522756" cy="737014"/>
          </a:xfrm>
          <a:prstGeom prst="rect">
            <a:avLst/>
          </a:prstGeom>
        </p:spPr>
      </p:pic>
      <p:pic>
        <p:nvPicPr>
          <p:cNvPr id="5" name="Grafik 4" descr="Ein Bild, das Text enthält.&#10;&#10;Automatisch generierte Beschreibung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5624112" y="5774723"/>
            <a:ext cx="1870011" cy="74741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10614744" y="5833959"/>
            <a:ext cx="740323" cy="740323"/>
          </a:xfrm>
          <a:prstGeom prst="rect">
            <a:avLst/>
          </a:prstGeom>
        </p:spPr>
      </p:pic>
      <p:pic>
        <p:nvPicPr>
          <p:cNvPr id="10" name="Grafik 9" descr="Ein Bild, das Text enthält.&#10;&#10;Automatisch generierte Beschreibung"/>
          <p:cNvPicPr>
            <a:picLocks noChangeAspect="1"/>
          </p:cNvPicPr>
          <p:nvPr userDrawn="1"/>
        </p:nvPicPr>
        <p:blipFill>
          <a:blip r:embed="rId7"/>
          <a:stretch/>
        </p:blipFill>
        <p:spPr bwMode="auto">
          <a:xfrm>
            <a:off x="7953624" y="5782512"/>
            <a:ext cx="1996510" cy="875159"/>
          </a:xfrm>
          <a:prstGeom prst="rect">
            <a:avLst/>
          </a:prstGeom>
        </p:spPr>
      </p:pic>
      <p:pic>
        <p:nvPicPr>
          <p:cNvPr id="18" name="Grafik 17" descr="Ein Bild, das Text, Clipart enthält.&#10;&#10;Automatisch generierte Beschreibung"/>
          <p:cNvPicPr>
            <a:picLocks noChangeAspect="1"/>
          </p:cNvPicPr>
          <p:nvPr userDrawn="1"/>
        </p:nvPicPr>
        <p:blipFill>
          <a:blip r:embed="rId8"/>
          <a:stretch/>
        </p:blipFill>
        <p:spPr bwMode="auto">
          <a:xfrm>
            <a:off x="3011880" y="5996912"/>
            <a:ext cx="1996511" cy="409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folie_a_türki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Gleichschenkliges Dreieck 1"/>
          <p:cNvSpPr/>
          <p:nvPr userDrawn="1"/>
        </p:nvSpPr>
        <p:spPr bwMode="auto">
          <a:xfrm rot="16199998">
            <a:off x="6723744" y="1389744"/>
            <a:ext cx="6849710" cy="4086802"/>
          </a:xfrm>
          <a:prstGeom prst="triangle">
            <a:avLst>
              <a:gd name="adj" fmla="val 50000"/>
            </a:avLst>
          </a:prstGeom>
          <a:solidFill>
            <a:srgbClr val="00858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Textplatzhalt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1630408" y="4208695"/>
            <a:ext cx="2019100" cy="26347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DINPro-Light"/>
              </a:defRPr>
            </a:lvl1pPr>
            <a:lvl2pPr marL="4572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2pPr>
            <a:lvl3pPr marL="9144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3pPr>
            <a:lvl4pPr marL="13716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4pPr>
            <a:lvl5pPr marL="18288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Ort bearbeiten</a:t>
            </a:r>
            <a:endParaRPr/>
          </a:p>
        </p:txBody>
      </p:sp>
      <p:sp>
        <p:nvSpPr>
          <p:cNvPr id="18" name="Textplatzhalter 2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964678" y="4200859"/>
            <a:ext cx="3172409" cy="1390737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DINPro-Light"/>
              </a:defRPr>
            </a:lvl1pPr>
            <a:lvl2pPr marL="4572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2pPr>
            <a:lvl3pPr marL="9144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3pPr>
            <a:lvl4pPr marL="13716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4pPr>
            <a:lvl5pPr marL="18288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Vortragende</a:t>
            </a:r>
            <a:br>
              <a:rPr lang="de-DE"/>
            </a:br>
            <a:r>
              <a:rPr lang="de-DE"/>
              <a:t>bearbeiten</a:t>
            </a:r>
            <a:br>
              <a:rPr lang="de-DE"/>
            </a:br>
            <a:r>
              <a:rPr lang="de-DE"/>
              <a:t>Shift+Return</a:t>
            </a:r>
          </a:p>
        </p:txBody>
      </p:sp>
      <p:sp>
        <p:nvSpPr>
          <p:cNvPr id="19" name="Textplatzhalter 2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760650" y="2466098"/>
            <a:ext cx="6554550" cy="110123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200">
                <a:solidFill>
                  <a:schemeClr val="tx1">
                    <a:lumMod val="85000"/>
                    <a:lumOff val="15000"/>
                  </a:schemeClr>
                </a:solidFill>
                <a:latin typeface="DINPro-Light"/>
              </a:defRPr>
            </a:lvl1pPr>
            <a:lvl2pPr marL="4572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2pPr>
            <a:lvl3pPr marL="9144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3pPr>
            <a:lvl4pPr marL="13716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4pPr>
            <a:lvl5pPr marL="18288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Untertitel bearbeiten</a:t>
            </a:r>
            <a:br>
              <a:rPr lang="de-DE"/>
            </a:br>
            <a:r>
              <a:rPr lang="de-DE"/>
              <a:t>Shift + Return</a:t>
            </a:r>
            <a:endParaRPr/>
          </a:p>
          <a:p>
            <a:pPr lvl="0">
              <a:defRPr/>
            </a:pPr>
            <a:endParaRPr lang="de-DE"/>
          </a:p>
        </p:txBody>
      </p:sp>
      <p:sp>
        <p:nvSpPr>
          <p:cNvPr id="20" name="Textplatzhalter 2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760650" y="962953"/>
            <a:ext cx="6554550" cy="12338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5200"/>
              </a:lnSpc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1pPr>
            <a:lvl2pPr marL="4572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2pPr>
            <a:lvl3pPr marL="9144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3pPr>
            <a:lvl4pPr marL="13716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4pPr>
            <a:lvl5pPr marL="18288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Titel bearbeiten</a:t>
            </a:r>
            <a:br>
              <a:rPr lang="de-DE"/>
            </a:br>
            <a:r>
              <a:rPr lang="de-DE"/>
              <a:t>Shift + Return</a:t>
            </a:r>
            <a:endParaRPr/>
          </a:p>
        </p:txBody>
      </p:sp>
      <p:cxnSp>
        <p:nvCxnSpPr>
          <p:cNvPr id="21" name="Gerader Verbinder 20"/>
          <p:cNvCxnSpPr>
            <a:cxnSpLocks/>
          </p:cNvCxnSpPr>
          <p:nvPr userDrawn="1"/>
        </p:nvCxnSpPr>
        <p:spPr bwMode="auto">
          <a:xfrm>
            <a:off x="1740544" y="3953902"/>
            <a:ext cx="429370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atumsplatzhalter 6"/>
          <p:cNvSpPr>
            <a:spLocks noGrp="1"/>
          </p:cNvSpPr>
          <p:nvPr>
            <p:ph type="dt" sz="half" idx="10"/>
          </p:nvPr>
        </p:nvSpPr>
        <p:spPr bwMode="auto">
          <a:xfrm>
            <a:off x="1630408" y="443031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20.11.2024</a:t>
            </a:r>
            <a:endParaRPr lang="de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p:hf sldNum="0"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Agenda_b_türki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/>
          <p:nvPr userDrawn="1"/>
        </p:nvPicPr>
        <p:blipFill>
          <a:blip r:embed="rId2"/>
          <a:stretch/>
        </p:blipFill>
        <p:spPr bwMode="auto">
          <a:xfrm>
            <a:off x="9659662" y="0"/>
            <a:ext cx="1892393" cy="1168527"/>
          </a:xfrm>
          <a:prstGeom prst="rect">
            <a:avLst/>
          </a:prstGeom>
        </p:spPr>
      </p:pic>
      <p:cxnSp>
        <p:nvCxnSpPr>
          <p:cNvPr id="10" name="Gerader Verbinder 9"/>
          <p:cNvCxnSpPr>
            <a:cxnSpLocks/>
          </p:cNvCxnSpPr>
          <p:nvPr userDrawn="1"/>
        </p:nvCxnSpPr>
        <p:spPr bwMode="auto">
          <a:xfrm>
            <a:off x="-90535" y="867322"/>
            <a:ext cx="4010685" cy="0"/>
          </a:xfrm>
          <a:prstGeom prst="line">
            <a:avLst/>
          </a:prstGeom>
          <a:ln w="952500" cap="rnd">
            <a:solidFill>
              <a:srgbClr val="0085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platzhalter 23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705679" y="489128"/>
            <a:ext cx="3396983" cy="8465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DINPro-Bold"/>
              </a:defRPr>
            </a:lvl1pPr>
            <a:lvl2pPr marL="457200" indent="0">
              <a:buNone/>
              <a:defRPr sz="4800">
                <a:latin typeface="DINPro-Bold"/>
              </a:defRPr>
            </a:lvl2pPr>
            <a:lvl3pPr marL="914400" indent="0">
              <a:buNone/>
              <a:defRPr sz="4800">
                <a:latin typeface="DINPro-Bold"/>
              </a:defRPr>
            </a:lvl3pPr>
            <a:lvl4pPr marL="1371600" indent="0">
              <a:buNone/>
              <a:defRPr sz="4800">
                <a:latin typeface="DINPro-Bold"/>
              </a:defRPr>
            </a:lvl4pPr>
            <a:lvl5pPr marL="1828800" indent="0">
              <a:buNone/>
              <a:defRPr sz="4800"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Agenda</a:t>
            </a:r>
            <a:endParaRPr/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93085" y="1986857"/>
            <a:ext cx="8532450" cy="3391967"/>
          </a:xfrm>
          <a:prstGeom prst="rect">
            <a:avLst/>
          </a:prstGeom>
        </p:spPr>
        <p:txBody>
          <a:bodyPr wrap="square" lIns="0"/>
          <a:lstStyle>
            <a:lvl1pPr marL="324000" indent="-288000">
              <a:lnSpc>
                <a:spcPct val="60000"/>
              </a:lnSpc>
              <a:buClr>
                <a:srgbClr val="008185"/>
              </a:buClr>
              <a:buSzPct val="125000"/>
              <a:buFont typeface="Arial"/>
              <a:buChar char="•"/>
              <a:defRPr sz="2500">
                <a:solidFill>
                  <a:schemeClr val="tx1">
                    <a:lumMod val="75000"/>
                    <a:lumOff val="25000"/>
                  </a:schemeClr>
                </a:solidFill>
                <a:latin typeface="DINPro-Light"/>
              </a:defRPr>
            </a:lvl1pPr>
          </a:lstStyle>
          <a:p>
            <a:pPr lvl="0">
              <a:defRPr/>
            </a:pPr>
            <a:r>
              <a:rPr lang="de-DE"/>
              <a:t>Thema I</a:t>
            </a:r>
            <a:endParaRPr/>
          </a:p>
          <a:p>
            <a:pPr lvl="0">
              <a:defRPr/>
            </a:pPr>
            <a:endParaRPr lang="de-DE"/>
          </a:p>
          <a:p>
            <a:pPr lvl="0">
              <a:defRPr/>
            </a:pPr>
            <a:r>
              <a:rPr lang="de-DE"/>
              <a:t>Thema II</a:t>
            </a:r>
            <a:endParaRPr/>
          </a:p>
          <a:p>
            <a:pPr lvl="0">
              <a:defRPr/>
            </a:pPr>
            <a:endParaRPr lang="de-DE"/>
          </a:p>
          <a:p>
            <a:pPr lvl="0">
              <a:defRPr/>
            </a:pPr>
            <a:r>
              <a:rPr lang="de-DE"/>
              <a:t>Thema III</a:t>
            </a:r>
            <a:endParaRPr/>
          </a:p>
          <a:p>
            <a:pPr lvl="0">
              <a:defRPr/>
            </a:pPr>
            <a:endParaRPr lang="de-DE"/>
          </a:p>
          <a:p>
            <a:pPr lvl="0">
              <a:defRPr/>
            </a:pPr>
            <a:r>
              <a:rPr lang="de-DE"/>
              <a:t>Thema IV</a:t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Agenda_b_oran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" name="Grafik 17"/>
          <p:cNvPicPr/>
          <p:nvPr userDrawn="1"/>
        </p:nvPicPr>
        <p:blipFill>
          <a:blip r:embed="rId2"/>
          <a:stretch/>
        </p:blipFill>
        <p:spPr bwMode="auto">
          <a:xfrm>
            <a:off x="9659662" y="0"/>
            <a:ext cx="1892393" cy="1168527"/>
          </a:xfrm>
          <a:prstGeom prst="rect">
            <a:avLst/>
          </a:prstGeom>
        </p:spPr>
      </p:pic>
      <p:cxnSp>
        <p:nvCxnSpPr>
          <p:cNvPr id="24" name="Gerader Verbinder 23"/>
          <p:cNvCxnSpPr>
            <a:cxnSpLocks/>
          </p:cNvCxnSpPr>
          <p:nvPr userDrawn="1"/>
        </p:nvCxnSpPr>
        <p:spPr bwMode="auto">
          <a:xfrm>
            <a:off x="-90535" y="867322"/>
            <a:ext cx="4010685" cy="0"/>
          </a:xfrm>
          <a:prstGeom prst="line">
            <a:avLst/>
          </a:prstGeom>
          <a:ln w="952500" cap="rnd">
            <a:solidFill>
              <a:srgbClr val="EE80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platzhalter 23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705679" y="489128"/>
            <a:ext cx="3396983" cy="8465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latin typeface="DINPro-Bold"/>
              </a:defRPr>
            </a:lvl1pPr>
            <a:lvl2pPr marL="457200" indent="0">
              <a:buNone/>
              <a:defRPr sz="4800">
                <a:latin typeface="DINPro-Bold"/>
              </a:defRPr>
            </a:lvl2pPr>
            <a:lvl3pPr marL="914400" indent="0">
              <a:buNone/>
              <a:defRPr sz="4800">
                <a:latin typeface="DINPro-Bold"/>
              </a:defRPr>
            </a:lvl3pPr>
            <a:lvl4pPr marL="1371600" indent="0">
              <a:buNone/>
              <a:defRPr sz="4800">
                <a:latin typeface="DINPro-Bold"/>
              </a:defRPr>
            </a:lvl4pPr>
            <a:lvl5pPr marL="1828800" indent="0">
              <a:buNone/>
              <a:defRPr sz="4800"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Agenda</a:t>
            </a:r>
            <a:endParaRPr/>
          </a:p>
        </p:txBody>
      </p:sp>
      <p:sp>
        <p:nvSpPr>
          <p:cNvPr id="11" name="Textplatzhalter 4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93085" y="1986857"/>
            <a:ext cx="8532450" cy="3391967"/>
          </a:xfrm>
          <a:prstGeom prst="rect">
            <a:avLst/>
          </a:prstGeom>
        </p:spPr>
        <p:txBody>
          <a:bodyPr wrap="square" lIns="0"/>
          <a:lstStyle>
            <a:lvl1pPr marL="324000" indent="-288000">
              <a:lnSpc>
                <a:spcPct val="60000"/>
              </a:lnSpc>
              <a:buClr>
                <a:srgbClr val="EE8002"/>
              </a:buClr>
              <a:buSzPct val="125000"/>
              <a:buFont typeface="Arial"/>
              <a:buChar char="•"/>
              <a:defRPr sz="2500">
                <a:solidFill>
                  <a:schemeClr val="tx1">
                    <a:lumMod val="75000"/>
                    <a:lumOff val="25000"/>
                  </a:schemeClr>
                </a:solidFill>
                <a:latin typeface="DINPro-Light"/>
              </a:defRPr>
            </a:lvl1pPr>
          </a:lstStyle>
          <a:p>
            <a:pPr lvl="0">
              <a:defRPr/>
            </a:pPr>
            <a:r>
              <a:rPr lang="de-DE"/>
              <a:t>Thema I</a:t>
            </a:r>
            <a:endParaRPr/>
          </a:p>
          <a:p>
            <a:pPr lvl="0">
              <a:defRPr/>
            </a:pPr>
            <a:endParaRPr lang="de-DE"/>
          </a:p>
          <a:p>
            <a:pPr lvl="0">
              <a:defRPr/>
            </a:pPr>
            <a:r>
              <a:rPr lang="de-DE"/>
              <a:t>Thema II</a:t>
            </a:r>
            <a:endParaRPr/>
          </a:p>
          <a:p>
            <a:pPr lvl="0">
              <a:defRPr/>
            </a:pPr>
            <a:endParaRPr lang="de-DE"/>
          </a:p>
          <a:p>
            <a:pPr lvl="0">
              <a:defRPr/>
            </a:pPr>
            <a:r>
              <a:rPr lang="de-DE"/>
              <a:t>Thema III</a:t>
            </a:r>
            <a:endParaRPr/>
          </a:p>
          <a:p>
            <a:pPr lvl="0">
              <a:defRPr/>
            </a:pPr>
            <a:endParaRPr lang="de-DE"/>
          </a:p>
          <a:p>
            <a:pPr lvl="0">
              <a:defRPr/>
            </a:pPr>
            <a:r>
              <a:rPr lang="de-DE"/>
              <a:t>Thema IV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Zwischentitel_b_türki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 bwMode="auto">
          <a:xfrm>
            <a:off x="1381538" y="5248162"/>
            <a:ext cx="4173537" cy="10077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008581"/>
                </a:solidFill>
                <a:latin typeface="DINPro-Light"/>
              </a:defRPr>
            </a:lvl1pPr>
            <a:lvl2pPr marL="457200" indent="0">
              <a:buNone/>
              <a:defRPr sz="1400">
                <a:solidFill>
                  <a:srgbClr val="008581"/>
                </a:solidFill>
                <a:latin typeface="DINPro-Light"/>
              </a:defRPr>
            </a:lvl2pPr>
            <a:lvl3pPr marL="914400" indent="0">
              <a:buNone/>
              <a:defRPr sz="1400">
                <a:solidFill>
                  <a:srgbClr val="008581"/>
                </a:solidFill>
                <a:latin typeface="DINPro-Light"/>
              </a:defRPr>
            </a:lvl3pPr>
            <a:lvl4pPr marL="1371600" indent="0">
              <a:buNone/>
              <a:defRPr sz="1400">
                <a:solidFill>
                  <a:srgbClr val="008581"/>
                </a:solidFill>
                <a:latin typeface="DINPro-Light"/>
              </a:defRPr>
            </a:lvl4pPr>
            <a:lvl5pPr marL="1828800" indent="0">
              <a:buNone/>
              <a:defRPr sz="1400">
                <a:solidFill>
                  <a:srgbClr val="008581"/>
                </a:solidFill>
                <a:latin typeface="DINPro-Light"/>
              </a:defRPr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cxnSp>
        <p:nvCxnSpPr>
          <p:cNvPr id="3" name="Gerader Verbinder 2"/>
          <p:cNvCxnSpPr>
            <a:cxnSpLocks/>
          </p:cNvCxnSpPr>
          <p:nvPr userDrawn="1"/>
        </p:nvCxnSpPr>
        <p:spPr bwMode="auto">
          <a:xfrm>
            <a:off x="1524001" y="4389120"/>
            <a:ext cx="6052457" cy="0"/>
          </a:xfrm>
          <a:prstGeom prst="line">
            <a:avLst/>
          </a:prstGeom>
          <a:ln w="952500" cap="rnd">
            <a:solidFill>
              <a:srgbClr val="0085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1381538" y="4018694"/>
            <a:ext cx="6347130" cy="72028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DINPro-Bold"/>
              </a:defRPr>
            </a:lvl1pPr>
            <a:lvl2pPr>
              <a:defRPr sz="4800">
                <a:latin typeface="DINPro-Bold"/>
              </a:defRPr>
            </a:lvl2pPr>
            <a:lvl3pPr>
              <a:defRPr sz="4800">
                <a:latin typeface="DINPro-Bold"/>
              </a:defRPr>
            </a:lvl3pPr>
            <a:lvl4pPr>
              <a:defRPr sz="4800">
                <a:latin typeface="DINPro-Bold"/>
              </a:defRPr>
            </a:lvl4pPr>
            <a:lvl5pPr>
              <a:defRPr sz="4800"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Zwischentitel</a:t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Zwischentitel_b_oran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 bwMode="auto">
          <a:xfrm>
            <a:off x="1381538" y="5248162"/>
            <a:ext cx="4173537" cy="10077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EE8002"/>
                </a:solidFill>
                <a:latin typeface="DINPro-Light"/>
              </a:defRPr>
            </a:lvl1pPr>
            <a:lvl2pPr marL="457200" indent="0">
              <a:buNone/>
              <a:defRPr sz="1400">
                <a:solidFill>
                  <a:srgbClr val="008581"/>
                </a:solidFill>
                <a:latin typeface="DINPro-Light"/>
              </a:defRPr>
            </a:lvl2pPr>
            <a:lvl3pPr marL="914400" indent="0">
              <a:buNone/>
              <a:defRPr sz="1400">
                <a:solidFill>
                  <a:srgbClr val="008581"/>
                </a:solidFill>
                <a:latin typeface="DINPro-Light"/>
              </a:defRPr>
            </a:lvl3pPr>
            <a:lvl4pPr marL="1371600" indent="0">
              <a:buNone/>
              <a:defRPr sz="1400">
                <a:solidFill>
                  <a:srgbClr val="008581"/>
                </a:solidFill>
                <a:latin typeface="DINPro-Light"/>
              </a:defRPr>
            </a:lvl4pPr>
            <a:lvl5pPr marL="1828800" indent="0">
              <a:buNone/>
              <a:defRPr sz="1400">
                <a:solidFill>
                  <a:srgbClr val="008581"/>
                </a:solidFill>
                <a:latin typeface="DINPro-Light"/>
              </a:defRPr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cxnSp>
        <p:nvCxnSpPr>
          <p:cNvPr id="3" name="Gerader Verbinder 2"/>
          <p:cNvCxnSpPr>
            <a:cxnSpLocks/>
          </p:cNvCxnSpPr>
          <p:nvPr userDrawn="1"/>
        </p:nvCxnSpPr>
        <p:spPr bwMode="auto">
          <a:xfrm>
            <a:off x="1524001" y="4389120"/>
            <a:ext cx="6052457" cy="0"/>
          </a:xfrm>
          <a:prstGeom prst="line">
            <a:avLst/>
          </a:prstGeom>
          <a:ln w="952500" cap="rnd">
            <a:solidFill>
              <a:srgbClr val="EE80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platzhalter 4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1381538" y="4018694"/>
            <a:ext cx="6347130" cy="72028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DINPro-Bold"/>
              </a:defRPr>
            </a:lvl1pPr>
            <a:lvl2pPr>
              <a:defRPr sz="4800">
                <a:latin typeface="DINPro-Bold"/>
              </a:defRPr>
            </a:lvl2pPr>
            <a:lvl3pPr>
              <a:defRPr sz="4800">
                <a:latin typeface="DINPro-Bold"/>
              </a:defRPr>
            </a:lvl3pPr>
            <a:lvl4pPr>
              <a:defRPr sz="4800">
                <a:latin typeface="DINPro-Bold"/>
              </a:defRPr>
            </a:lvl4pPr>
            <a:lvl5pPr>
              <a:defRPr sz="4800"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Zwischentitel</a:t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Zeitstrahl_b_türki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3" name="Gerade Verbindung 7"/>
          <p:cNvCxnSpPr>
            <a:cxnSpLocks/>
          </p:cNvCxnSpPr>
          <p:nvPr userDrawn="1"/>
        </p:nvCxnSpPr>
        <p:spPr bwMode="auto">
          <a:xfrm>
            <a:off x="838200" y="6281928"/>
            <a:ext cx="10515599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14"/>
          <p:cNvCxnSpPr>
            <a:cxnSpLocks/>
          </p:cNvCxnSpPr>
          <p:nvPr userDrawn="1"/>
        </p:nvCxnSpPr>
        <p:spPr bwMode="auto">
          <a:xfrm>
            <a:off x="838198" y="1168528"/>
            <a:ext cx="10515599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umsplatzhalter 3"/>
          <p:cNvSpPr txBox="1"/>
          <p:nvPr userDrawn="1"/>
        </p:nvSpPr>
        <p:spPr bwMode="auto">
          <a:xfrm>
            <a:off x="838200" y="6356350"/>
            <a:ext cx="8900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>
              <a:defRPr sz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29AEDBB-EEDE-2A4B-A751-F4DCA755CBE8}" type="datetime1">
              <a:rPr lang="de-DE">
                <a:solidFill>
                  <a:schemeClr val="bg1">
                    <a:lumMod val="50000"/>
                  </a:schemeClr>
                </a:solidFill>
              </a:rPr>
              <a:t>18.11.2024</a:t>
            </a:fld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oliennummernplatzhalter 5"/>
          <p:cNvSpPr txBox="1"/>
          <p:nvPr userDrawn="1"/>
        </p:nvSpPr>
        <p:spPr bwMode="auto">
          <a:xfrm>
            <a:off x="10442448" y="6356350"/>
            <a:ext cx="911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24D1425-5BC5-F24C-936A-8C22A9A6CC5C}" type="slidenum">
              <a:rPr lang="de-DE">
                <a:solidFill>
                  <a:schemeClr val="bg1">
                    <a:lumMod val="50000"/>
                  </a:schemeClr>
                </a:solidFill>
              </a:rPr>
              <a:t>‹Nr.›</a:t>
            </a:fld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659662" y="0"/>
            <a:ext cx="1892393" cy="1168527"/>
          </a:xfrm>
          <a:prstGeom prst="rect">
            <a:avLst/>
          </a:prstGeom>
        </p:spPr>
      </p:pic>
      <p:cxnSp>
        <p:nvCxnSpPr>
          <p:cNvPr id="9" name="Gerade Verbindung mit Pfeil 8"/>
          <p:cNvCxnSpPr>
            <a:cxnSpLocks/>
          </p:cNvCxnSpPr>
          <p:nvPr userDrawn="1"/>
        </p:nvCxnSpPr>
        <p:spPr bwMode="auto">
          <a:xfrm>
            <a:off x="1198915" y="3329434"/>
            <a:ext cx="10136221" cy="0"/>
          </a:xfrm>
          <a:prstGeom prst="straightConnector1">
            <a:avLst/>
          </a:prstGeom>
          <a:ln w="381000" cap="rnd" cmpd="sng">
            <a:gradFill>
              <a:gsLst>
                <a:gs pos="0">
                  <a:srgbClr val="008581"/>
                </a:gs>
                <a:gs pos="25000">
                  <a:srgbClr val="79AEAD"/>
                </a:gs>
                <a:gs pos="75000">
                  <a:srgbClr val="53829E"/>
                </a:gs>
                <a:gs pos="100000">
                  <a:srgbClr val="69687F"/>
                </a:gs>
              </a:gsLst>
              <a:lin ang="10800000" scaled="0"/>
            </a:gradFill>
            <a:prstDash val="solid"/>
            <a:bevel/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/>
          <p:cNvSpPr/>
          <p:nvPr userDrawn="1"/>
        </p:nvSpPr>
        <p:spPr bwMode="auto">
          <a:xfrm>
            <a:off x="1479152" y="3211510"/>
            <a:ext cx="252000" cy="25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Ellipse 10"/>
          <p:cNvSpPr/>
          <p:nvPr userDrawn="1"/>
        </p:nvSpPr>
        <p:spPr bwMode="auto">
          <a:xfrm>
            <a:off x="2088752" y="3203434"/>
            <a:ext cx="252000" cy="25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Ellipse 11"/>
          <p:cNvSpPr/>
          <p:nvPr userDrawn="1"/>
        </p:nvSpPr>
        <p:spPr bwMode="auto">
          <a:xfrm>
            <a:off x="2698352" y="3203434"/>
            <a:ext cx="252000" cy="25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Ellipse 12"/>
          <p:cNvSpPr/>
          <p:nvPr userDrawn="1"/>
        </p:nvSpPr>
        <p:spPr bwMode="auto">
          <a:xfrm>
            <a:off x="3307952" y="3204689"/>
            <a:ext cx="252000" cy="25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Ellipse 13"/>
          <p:cNvSpPr/>
          <p:nvPr userDrawn="1"/>
        </p:nvSpPr>
        <p:spPr bwMode="auto">
          <a:xfrm>
            <a:off x="3917552" y="3210255"/>
            <a:ext cx="252000" cy="25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Ellipse 14"/>
          <p:cNvSpPr/>
          <p:nvPr userDrawn="1"/>
        </p:nvSpPr>
        <p:spPr bwMode="auto">
          <a:xfrm>
            <a:off x="4527152" y="3211510"/>
            <a:ext cx="252000" cy="25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Ellipse 15"/>
          <p:cNvSpPr/>
          <p:nvPr userDrawn="1"/>
        </p:nvSpPr>
        <p:spPr bwMode="auto">
          <a:xfrm>
            <a:off x="5136752" y="3211510"/>
            <a:ext cx="252000" cy="25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Ellipse 16"/>
          <p:cNvSpPr/>
          <p:nvPr userDrawn="1"/>
        </p:nvSpPr>
        <p:spPr bwMode="auto">
          <a:xfrm>
            <a:off x="5746352" y="3203434"/>
            <a:ext cx="252000" cy="25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8" name="Ellipse 17"/>
          <p:cNvSpPr/>
          <p:nvPr userDrawn="1"/>
        </p:nvSpPr>
        <p:spPr bwMode="auto">
          <a:xfrm>
            <a:off x="6355952" y="3203434"/>
            <a:ext cx="252000" cy="25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9" name="Ellipse 18"/>
          <p:cNvSpPr/>
          <p:nvPr userDrawn="1"/>
        </p:nvSpPr>
        <p:spPr bwMode="auto">
          <a:xfrm>
            <a:off x="6965552" y="3195358"/>
            <a:ext cx="252000" cy="25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0" name="Ellipse 19"/>
          <p:cNvSpPr/>
          <p:nvPr userDrawn="1"/>
        </p:nvSpPr>
        <p:spPr bwMode="auto">
          <a:xfrm>
            <a:off x="7575152" y="3195358"/>
            <a:ext cx="252000" cy="25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1" name="Ellipse 20"/>
          <p:cNvSpPr/>
          <p:nvPr userDrawn="1"/>
        </p:nvSpPr>
        <p:spPr bwMode="auto">
          <a:xfrm>
            <a:off x="8184752" y="3196613"/>
            <a:ext cx="252000" cy="25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2" name="Ellipse 21"/>
          <p:cNvSpPr/>
          <p:nvPr userDrawn="1"/>
        </p:nvSpPr>
        <p:spPr bwMode="auto">
          <a:xfrm>
            <a:off x="8794352" y="3202179"/>
            <a:ext cx="252000" cy="25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3" name="Ellipse 22"/>
          <p:cNvSpPr/>
          <p:nvPr userDrawn="1"/>
        </p:nvSpPr>
        <p:spPr bwMode="auto">
          <a:xfrm>
            <a:off x="9403952" y="3203434"/>
            <a:ext cx="252000" cy="25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4" name="Ellipse 23"/>
          <p:cNvSpPr/>
          <p:nvPr userDrawn="1"/>
        </p:nvSpPr>
        <p:spPr bwMode="auto">
          <a:xfrm>
            <a:off x="10013552" y="3203434"/>
            <a:ext cx="252000" cy="25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cxnSp>
        <p:nvCxnSpPr>
          <p:cNvPr id="27" name="Gerader Verbinder 26"/>
          <p:cNvCxnSpPr>
            <a:cxnSpLocks/>
          </p:cNvCxnSpPr>
          <p:nvPr/>
        </p:nvCxnSpPr>
        <p:spPr bwMode="auto">
          <a:xfrm flipV="1">
            <a:off x="1601145" y="2102965"/>
            <a:ext cx="0" cy="123329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cxnSpLocks/>
          </p:cNvCxnSpPr>
          <p:nvPr/>
        </p:nvCxnSpPr>
        <p:spPr bwMode="auto">
          <a:xfrm>
            <a:off x="2825950" y="3325001"/>
            <a:ext cx="0" cy="121839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/>
          <p:cNvCxnSpPr>
            <a:cxnSpLocks/>
          </p:cNvCxnSpPr>
          <p:nvPr/>
        </p:nvCxnSpPr>
        <p:spPr bwMode="auto">
          <a:xfrm flipV="1">
            <a:off x="4045137" y="2097399"/>
            <a:ext cx="0" cy="123329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cxnSpLocks/>
          </p:cNvCxnSpPr>
          <p:nvPr/>
        </p:nvCxnSpPr>
        <p:spPr bwMode="auto">
          <a:xfrm>
            <a:off x="5264442" y="3336449"/>
            <a:ext cx="0" cy="121839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>
            <a:cxnSpLocks/>
          </p:cNvCxnSpPr>
          <p:nvPr/>
        </p:nvCxnSpPr>
        <p:spPr bwMode="auto">
          <a:xfrm flipV="1">
            <a:off x="6483537" y="2093440"/>
            <a:ext cx="0" cy="123329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cxnSpLocks/>
          </p:cNvCxnSpPr>
          <p:nvPr/>
        </p:nvCxnSpPr>
        <p:spPr bwMode="auto">
          <a:xfrm>
            <a:off x="7697146" y="3318848"/>
            <a:ext cx="0" cy="121839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/>
          <p:cNvCxnSpPr>
            <a:cxnSpLocks/>
          </p:cNvCxnSpPr>
          <p:nvPr/>
        </p:nvCxnSpPr>
        <p:spPr bwMode="auto">
          <a:xfrm flipV="1">
            <a:off x="8921756" y="2092844"/>
            <a:ext cx="0" cy="123329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Pfeil: Chevron 45"/>
          <p:cNvSpPr/>
          <p:nvPr userDrawn="1"/>
        </p:nvSpPr>
        <p:spPr bwMode="auto">
          <a:xfrm>
            <a:off x="1314007" y="5143890"/>
            <a:ext cx="2160000" cy="353526"/>
          </a:xfrm>
          <a:prstGeom prst="chevron">
            <a:avLst>
              <a:gd name="adj" fmla="val 50000"/>
            </a:avLst>
          </a:prstGeom>
          <a:solidFill>
            <a:srgbClr val="696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>
              <a:solidFill>
                <a:schemeClr val="tx1"/>
              </a:solidFill>
            </a:endParaRPr>
          </a:p>
        </p:txBody>
      </p:sp>
      <p:sp>
        <p:nvSpPr>
          <p:cNvPr id="57" name="Textplatzhalter 56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1485914" y="5177312"/>
            <a:ext cx="1822038" cy="29658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DINPro-Bold"/>
              </a:defRPr>
            </a:lvl1pPr>
            <a:lvl2pPr marL="457200" indent="0">
              <a:buNone/>
              <a:defRPr sz="1500">
                <a:solidFill>
                  <a:schemeClr val="bg1"/>
                </a:solidFill>
                <a:latin typeface="DINPro-Bold"/>
              </a:defRPr>
            </a:lvl2pPr>
            <a:lvl3pPr marL="914400" indent="0">
              <a:buNone/>
              <a:defRPr sz="1500">
                <a:solidFill>
                  <a:schemeClr val="bg1"/>
                </a:solidFill>
                <a:latin typeface="DINPro-Bold"/>
              </a:defRPr>
            </a:lvl3pPr>
            <a:lvl4pPr marL="1371600" indent="0">
              <a:buNone/>
              <a:defRPr sz="1500">
                <a:solidFill>
                  <a:schemeClr val="bg1"/>
                </a:solidFill>
                <a:latin typeface="DINPro-Bold"/>
              </a:defRPr>
            </a:lvl4pPr>
            <a:lvl5pPr marL="1828800" indent="0">
              <a:buNone/>
              <a:defRPr sz="1500">
                <a:solidFill>
                  <a:schemeClr val="bg1"/>
                </a:solidFill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Text</a:t>
            </a:r>
            <a:endParaRPr/>
          </a:p>
        </p:txBody>
      </p:sp>
      <p:sp>
        <p:nvSpPr>
          <p:cNvPr id="47" name="Pfeil: Chevron 46"/>
          <p:cNvSpPr/>
          <p:nvPr userDrawn="1"/>
        </p:nvSpPr>
        <p:spPr bwMode="auto">
          <a:xfrm>
            <a:off x="3749812" y="5141988"/>
            <a:ext cx="2160000" cy="353526"/>
          </a:xfrm>
          <a:prstGeom prst="chevron">
            <a:avLst>
              <a:gd name="adj" fmla="val 50000"/>
            </a:avLst>
          </a:prstGeom>
          <a:solidFill>
            <a:srgbClr val="538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>
              <a:solidFill>
                <a:schemeClr val="tx1"/>
              </a:solidFill>
            </a:endParaRPr>
          </a:p>
        </p:txBody>
      </p:sp>
      <p:sp>
        <p:nvSpPr>
          <p:cNvPr id="48" name="Pfeil: Chevron 47"/>
          <p:cNvSpPr/>
          <p:nvPr userDrawn="1"/>
        </p:nvSpPr>
        <p:spPr bwMode="auto">
          <a:xfrm>
            <a:off x="6174174" y="5141988"/>
            <a:ext cx="2160000" cy="353526"/>
          </a:xfrm>
          <a:prstGeom prst="chevron">
            <a:avLst>
              <a:gd name="adj" fmla="val 50000"/>
            </a:avLst>
          </a:prstGeom>
          <a:solidFill>
            <a:srgbClr val="79A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>
              <a:solidFill>
                <a:schemeClr val="tx1"/>
              </a:solidFill>
            </a:endParaRPr>
          </a:p>
        </p:txBody>
      </p:sp>
      <p:sp>
        <p:nvSpPr>
          <p:cNvPr id="49" name="Pfeil: Chevron 48"/>
          <p:cNvSpPr/>
          <p:nvPr userDrawn="1"/>
        </p:nvSpPr>
        <p:spPr bwMode="auto">
          <a:xfrm>
            <a:off x="8609981" y="5140086"/>
            <a:ext cx="2160000" cy="353526"/>
          </a:xfrm>
          <a:prstGeom prst="chevron">
            <a:avLst>
              <a:gd name="adj" fmla="val 50000"/>
            </a:avLst>
          </a:prstGeom>
          <a:solidFill>
            <a:srgbClr val="008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>
              <a:solidFill>
                <a:schemeClr val="tx1"/>
              </a:solidFill>
            </a:endParaRPr>
          </a:p>
        </p:txBody>
      </p:sp>
      <p:sp>
        <p:nvSpPr>
          <p:cNvPr id="55" name="Textplatzhalter 13"/>
          <p:cNvSpPr>
            <a:spLocks noGrp="1"/>
          </p:cNvSpPr>
          <p:nvPr>
            <p:ph type="body" sz="quarter" idx="10"/>
          </p:nvPr>
        </p:nvSpPr>
        <p:spPr bwMode="auto">
          <a:xfrm>
            <a:off x="2736348" y="513416"/>
            <a:ext cx="6663466" cy="6411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latin typeface="DINPro-Black"/>
              </a:defRPr>
            </a:lvl1pPr>
            <a:lvl2pPr>
              <a:defRPr sz="1800">
                <a:latin typeface="DINPro-Black"/>
              </a:defRPr>
            </a:lvl2pPr>
            <a:lvl3pPr>
              <a:defRPr sz="1800">
                <a:latin typeface="DINPro-Black"/>
              </a:defRPr>
            </a:lvl3pPr>
            <a:lvl4pPr>
              <a:defRPr sz="1800">
                <a:latin typeface="DINPro-Black"/>
              </a:defRPr>
            </a:lvl4pPr>
            <a:lvl5pPr>
              <a:defRPr sz="1800">
                <a:latin typeface="DINPro-Black"/>
              </a:defRPr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58" name="Textplatzhalter 56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3918793" y="5168558"/>
            <a:ext cx="1822038" cy="29658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DINPro-Bold"/>
              </a:defRPr>
            </a:lvl1pPr>
            <a:lvl2pPr marL="457200" indent="0">
              <a:buNone/>
              <a:defRPr sz="1500">
                <a:solidFill>
                  <a:schemeClr val="bg1"/>
                </a:solidFill>
                <a:latin typeface="DINPro-Bold"/>
              </a:defRPr>
            </a:lvl2pPr>
            <a:lvl3pPr marL="914400" indent="0">
              <a:buNone/>
              <a:defRPr sz="1500">
                <a:solidFill>
                  <a:schemeClr val="bg1"/>
                </a:solidFill>
                <a:latin typeface="DINPro-Bold"/>
              </a:defRPr>
            </a:lvl3pPr>
            <a:lvl4pPr marL="1371600" indent="0">
              <a:buNone/>
              <a:defRPr sz="1500">
                <a:solidFill>
                  <a:schemeClr val="bg1"/>
                </a:solidFill>
                <a:latin typeface="DINPro-Bold"/>
              </a:defRPr>
            </a:lvl4pPr>
            <a:lvl5pPr marL="1828800" indent="0">
              <a:buNone/>
              <a:defRPr sz="1500">
                <a:solidFill>
                  <a:schemeClr val="bg1"/>
                </a:solidFill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Text</a:t>
            </a:r>
            <a:endParaRPr/>
          </a:p>
        </p:txBody>
      </p:sp>
      <p:sp>
        <p:nvSpPr>
          <p:cNvPr id="59" name="Textplatzhalter 56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6342745" y="5168557"/>
            <a:ext cx="1822038" cy="29658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DINPro-Bold"/>
              </a:defRPr>
            </a:lvl1pPr>
            <a:lvl2pPr marL="457200" indent="0">
              <a:buNone/>
              <a:defRPr sz="1500">
                <a:solidFill>
                  <a:schemeClr val="bg1"/>
                </a:solidFill>
                <a:latin typeface="DINPro-Bold"/>
              </a:defRPr>
            </a:lvl2pPr>
            <a:lvl3pPr marL="914400" indent="0">
              <a:buNone/>
              <a:defRPr sz="1500">
                <a:solidFill>
                  <a:schemeClr val="bg1"/>
                </a:solidFill>
                <a:latin typeface="DINPro-Bold"/>
              </a:defRPr>
            </a:lvl3pPr>
            <a:lvl4pPr marL="1371600" indent="0">
              <a:buNone/>
              <a:defRPr sz="1500">
                <a:solidFill>
                  <a:schemeClr val="bg1"/>
                </a:solidFill>
                <a:latin typeface="DINPro-Bold"/>
              </a:defRPr>
            </a:lvl4pPr>
            <a:lvl5pPr marL="1828800" indent="0">
              <a:buNone/>
              <a:defRPr sz="1500">
                <a:solidFill>
                  <a:schemeClr val="bg1"/>
                </a:solidFill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Text</a:t>
            </a:r>
            <a:endParaRPr/>
          </a:p>
        </p:txBody>
      </p:sp>
      <p:sp>
        <p:nvSpPr>
          <p:cNvPr id="60" name="Textplatzhalter 5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781366" y="5168556"/>
            <a:ext cx="1822038" cy="29658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DINPro-Bold"/>
              </a:defRPr>
            </a:lvl1pPr>
            <a:lvl2pPr marL="457200" indent="0">
              <a:buNone/>
              <a:defRPr sz="1500">
                <a:solidFill>
                  <a:schemeClr val="bg1"/>
                </a:solidFill>
                <a:latin typeface="DINPro-Bold"/>
              </a:defRPr>
            </a:lvl2pPr>
            <a:lvl3pPr marL="914400" indent="0">
              <a:buNone/>
              <a:defRPr sz="1500">
                <a:solidFill>
                  <a:schemeClr val="bg1"/>
                </a:solidFill>
                <a:latin typeface="DINPro-Bold"/>
              </a:defRPr>
            </a:lvl3pPr>
            <a:lvl4pPr marL="1371600" indent="0">
              <a:buNone/>
              <a:defRPr sz="1500">
                <a:solidFill>
                  <a:schemeClr val="bg1"/>
                </a:solidFill>
                <a:latin typeface="DINPro-Bold"/>
              </a:defRPr>
            </a:lvl4pPr>
            <a:lvl5pPr marL="1828800" indent="0">
              <a:buNone/>
              <a:defRPr sz="1500">
                <a:solidFill>
                  <a:schemeClr val="bg1"/>
                </a:solidFill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Text</a:t>
            </a:r>
            <a:endParaRPr/>
          </a:p>
        </p:txBody>
      </p:sp>
      <p:sp>
        <p:nvSpPr>
          <p:cNvPr id="62" name="Textplatzhalter 61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4055589" y="2060474"/>
            <a:ext cx="1090216" cy="2219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54839E"/>
                </a:solidFill>
                <a:latin typeface="DINPro-Bold"/>
              </a:defRPr>
            </a:lvl1pPr>
            <a:lvl2pPr marL="457200" indent="0">
              <a:buNone/>
              <a:defRPr sz="1200">
                <a:latin typeface="DINPro-Bold"/>
              </a:defRPr>
            </a:lvl2pPr>
            <a:lvl3pPr marL="914400" indent="0">
              <a:buNone/>
              <a:defRPr sz="1200">
                <a:latin typeface="DINPro-Bold"/>
              </a:defRPr>
            </a:lvl3pPr>
            <a:lvl4pPr marL="1371600" indent="0">
              <a:buNone/>
              <a:defRPr sz="1200">
                <a:latin typeface="DINPro-Bold"/>
              </a:defRPr>
            </a:lvl4pPr>
            <a:lvl5pPr marL="1828800" indent="0">
              <a:buNone/>
              <a:defRPr sz="1200"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Schritt 3:</a:t>
            </a:r>
            <a:endParaRPr/>
          </a:p>
        </p:txBody>
      </p:sp>
      <p:sp>
        <p:nvSpPr>
          <p:cNvPr id="66" name="Textplatzhalter 65"/>
          <p:cNvSpPr>
            <a:spLocks noGrp="1"/>
          </p:cNvSpPr>
          <p:nvPr>
            <p:ph type="body" sz="quarter" idx="16"/>
          </p:nvPr>
        </p:nvSpPr>
        <p:spPr bwMode="auto">
          <a:xfrm>
            <a:off x="4048337" y="2249189"/>
            <a:ext cx="1362333" cy="7342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  <a:latin typeface="DINPro-Regular"/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  <a:latin typeface="DINPro-Regular"/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  <a:latin typeface="DINPro-Regular"/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  <a:latin typeface="DINPro-Regular"/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  <a:latin typeface="DINPro-Regular"/>
              </a:defRPr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67" name="Textplatzhalter 61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608136" y="2062918"/>
            <a:ext cx="1090216" cy="2219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656C84"/>
                </a:solidFill>
                <a:latin typeface="DINPro-Bold"/>
              </a:defRPr>
            </a:lvl1pPr>
            <a:lvl2pPr marL="457200" indent="0">
              <a:buNone/>
              <a:defRPr sz="1200">
                <a:latin typeface="DINPro-Bold"/>
              </a:defRPr>
            </a:lvl2pPr>
            <a:lvl3pPr marL="914400" indent="0">
              <a:buNone/>
              <a:defRPr sz="1200">
                <a:latin typeface="DINPro-Bold"/>
              </a:defRPr>
            </a:lvl3pPr>
            <a:lvl4pPr marL="1371600" indent="0">
              <a:buNone/>
              <a:defRPr sz="1200">
                <a:latin typeface="DINPro-Bold"/>
              </a:defRPr>
            </a:lvl4pPr>
            <a:lvl5pPr marL="1828800" indent="0">
              <a:buNone/>
              <a:defRPr sz="1200"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Schritt 1:</a:t>
            </a:r>
            <a:endParaRPr/>
          </a:p>
        </p:txBody>
      </p:sp>
      <p:sp>
        <p:nvSpPr>
          <p:cNvPr id="68" name="Textplatzhalter 65"/>
          <p:cNvSpPr>
            <a:spLocks noGrp="1"/>
          </p:cNvSpPr>
          <p:nvPr>
            <p:ph type="body" sz="quarter" idx="18"/>
          </p:nvPr>
        </p:nvSpPr>
        <p:spPr bwMode="auto">
          <a:xfrm>
            <a:off x="1609937" y="2251633"/>
            <a:ext cx="1362333" cy="7342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  <a:latin typeface="DINPro-Regular"/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  <a:latin typeface="DINPro-Regular"/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  <a:latin typeface="DINPro-Regular"/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  <a:latin typeface="DINPro-Regular"/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  <a:latin typeface="DINPro-Regular"/>
              </a:defRPr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69" name="Textplatzhalter 61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484936" y="2056600"/>
            <a:ext cx="1090216" cy="2219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6496A5"/>
                </a:solidFill>
                <a:latin typeface="DINPro-Bold"/>
              </a:defRPr>
            </a:lvl1pPr>
            <a:lvl2pPr marL="457200" indent="0">
              <a:buNone/>
              <a:defRPr sz="1200">
                <a:latin typeface="DINPro-Bold"/>
              </a:defRPr>
            </a:lvl2pPr>
            <a:lvl3pPr marL="914400" indent="0">
              <a:buNone/>
              <a:defRPr sz="1200">
                <a:latin typeface="DINPro-Bold"/>
              </a:defRPr>
            </a:lvl3pPr>
            <a:lvl4pPr marL="1371600" indent="0">
              <a:buNone/>
              <a:defRPr sz="1200">
                <a:latin typeface="DINPro-Bold"/>
              </a:defRPr>
            </a:lvl4pPr>
            <a:lvl5pPr marL="1828800" indent="0">
              <a:buNone/>
              <a:defRPr sz="1200"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Schritt 5:</a:t>
            </a:r>
            <a:endParaRPr/>
          </a:p>
        </p:txBody>
      </p:sp>
      <p:sp>
        <p:nvSpPr>
          <p:cNvPr id="70" name="Textplatzhalter 65"/>
          <p:cNvSpPr>
            <a:spLocks noGrp="1"/>
          </p:cNvSpPr>
          <p:nvPr>
            <p:ph type="body" sz="quarter" idx="20"/>
          </p:nvPr>
        </p:nvSpPr>
        <p:spPr bwMode="auto">
          <a:xfrm>
            <a:off x="6486737" y="2245315"/>
            <a:ext cx="1362333" cy="7342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  <a:latin typeface="DINPro-Regular"/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  <a:latin typeface="DINPro-Regular"/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  <a:latin typeface="DINPro-Regular"/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  <a:latin typeface="DINPro-Regular"/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  <a:latin typeface="DINPro-Regular"/>
              </a:defRPr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71" name="Textplatzhalter 61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8920554" y="2064116"/>
            <a:ext cx="1090216" cy="2219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75A9AB"/>
                </a:solidFill>
                <a:latin typeface="DINPro-Bold"/>
              </a:defRPr>
            </a:lvl1pPr>
            <a:lvl2pPr marL="457200" indent="0">
              <a:buNone/>
              <a:defRPr sz="1200">
                <a:latin typeface="DINPro-Bold"/>
              </a:defRPr>
            </a:lvl2pPr>
            <a:lvl3pPr marL="914400" indent="0">
              <a:buNone/>
              <a:defRPr sz="1200">
                <a:latin typeface="DINPro-Bold"/>
              </a:defRPr>
            </a:lvl3pPr>
            <a:lvl4pPr marL="1371600" indent="0">
              <a:buNone/>
              <a:defRPr sz="1200">
                <a:latin typeface="DINPro-Bold"/>
              </a:defRPr>
            </a:lvl4pPr>
            <a:lvl5pPr marL="1828800" indent="0">
              <a:buNone/>
              <a:defRPr sz="1200"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Schritt 7:</a:t>
            </a:r>
            <a:endParaRPr/>
          </a:p>
        </p:txBody>
      </p:sp>
      <p:sp>
        <p:nvSpPr>
          <p:cNvPr id="72" name="Textplatzhalter 65"/>
          <p:cNvSpPr>
            <a:spLocks noGrp="1"/>
          </p:cNvSpPr>
          <p:nvPr>
            <p:ph type="body" sz="quarter" idx="22"/>
          </p:nvPr>
        </p:nvSpPr>
        <p:spPr bwMode="auto">
          <a:xfrm>
            <a:off x="8922355" y="2252832"/>
            <a:ext cx="1362333" cy="7342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  <a:latin typeface="DINPro-Regular"/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  <a:latin typeface="DINPro-Regular"/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  <a:latin typeface="DINPro-Regular"/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  <a:latin typeface="DINPro-Regular"/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  <a:latin typeface="DINPro-Regular"/>
              </a:defRPr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73" name="Textplatzhalter 61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2825947" y="4016064"/>
            <a:ext cx="1090216" cy="2219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5C7892"/>
                </a:solidFill>
                <a:latin typeface="DINPro-Bold"/>
              </a:defRPr>
            </a:lvl1pPr>
            <a:lvl2pPr marL="457200" indent="0">
              <a:buNone/>
              <a:defRPr sz="1200">
                <a:latin typeface="DINPro-Bold"/>
              </a:defRPr>
            </a:lvl2pPr>
            <a:lvl3pPr marL="914400" indent="0">
              <a:buNone/>
              <a:defRPr sz="1200">
                <a:latin typeface="DINPro-Bold"/>
              </a:defRPr>
            </a:lvl3pPr>
            <a:lvl4pPr marL="1371600" indent="0">
              <a:buNone/>
              <a:defRPr sz="1200">
                <a:latin typeface="DINPro-Bold"/>
              </a:defRPr>
            </a:lvl4pPr>
            <a:lvl5pPr marL="1828800" indent="0">
              <a:buNone/>
              <a:defRPr sz="1200"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Schritt 2:</a:t>
            </a:r>
            <a:endParaRPr/>
          </a:p>
        </p:txBody>
      </p:sp>
      <p:sp>
        <p:nvSpPr>
          <p:cNvPr id="74" name="Textplatzhalter 65"/>
          <p:cNvSpPr>
            <a:spLocks noGrp="1"/>
          </p:cNvSpPr>
          <p:nvPr>
            <p:ph type="body" sz="quarter" idx="24"/>
          </p:nvPr>
        </p:nvSpPr>
        <p:spPr bwMode="auto">
          <a:xfrm>
            <a:off x="2827748" y="4204779"/>
            <a:ext cx="1362333" cy="7342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  <a:latin typeface="DINPro-Regular"/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  <a:latin typeface="DINPro-Regular"/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  <a:latin typeface="DINPro-Regular"/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  <a:latin typeface="DINPro-Regular"/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  <a:latin typeface="DINPro-Regular"/>
              </a:defRPr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75" name="Textplatzhalter 61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5263421" y="4016064"/>
            <a:ext cx="1090216" cy="2219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5C8DA2"/>
                </a:solidFill>
                <a:latin typeface="DINPro-Bold"/>
              </a:defRPr>
            </a:lvl1pPr>
            <a:lvl2pPr marL="457200" indent="0">
              <a:buNone/>
              <a:defRPr sz="1200">
                <a:latin typeface="DINPro-Bold"/>
              </a:defRPr>
            </a:lvl2pPr>
            <a:lvl3pPr marL="914400" indent="0">
              <a:buNone/>
              <a:defRPr sz="1200">
                <a:latin typeface="DINPro-Bold"/>
              </a:defRPr>
            </a:lvl3pPr>
            <a:lvl4pPr marL="1371600" indent="0">
              <a:buNone/>
              <a:defRPr sz="1200">
                <a:latin typeface="DINPro-Bold"/>
              </a:defRPr>
            </a:lvl4pPr>
            <a:lvl5pPr marL="1828800" indent="0">
              <a:buNone/>
              <a:defRPr sz="1200"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Schritt 4:</a:t>
            </a:r>
            <a:endParaRPr/>
          </a:p>
        </p:txBody>
      </p:sp>
      <p:sp>
        <p:nvSpPr>
          <p:cNvPr id="76" name="Textplatzhalter 65"/>
          <p:cNvSpPr>
            <a:spLocks noGrp="1"/>
          </p:cNvSpPr>
          <p:nvPr>
            <p:ph type="body" sz="quarter" idx="26"/>
          </p:nvPr>
        </p:nvSpPr>
        <p:spPr bwMode="auto">
          <a:xfrm>
            <a:off x="5265222" y="4204779"/>
            <a:ext cx="1362333" cy="7342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  <a:latin typeface="DINPro-Regular"/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  <a:latin typeface="DINPro-Regular"/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  <a:latin typeface="DINPro-Regular"/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  <a:latin typeface="DINPro-Regular"/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  <a:latin typeface="DINPro-Regular"/>
              </a:defRPr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77" name="Textplatzhalter 61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7700895" y="4016064"/>
            <a:ext cx="1090216" cy="2219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6DA0A8"/>
                </a:solidFill>
                <a:latin typeface="DINPro-Bold"/>
              </a:defRPr>
            </a:lvl1pPr>
            <a:lvl2pPr marL="457200" indent="0">
              <a:buNone/>
              <a:defRPr sz="1200">
                <a:latin typeface="DINPro-Bold"/>
              </a:defRPr>
            </a:lvl2pPr>
            <a:lvl3pPr marL="914400" indent="0">
              <a:buNone/>
              <a:defRPr sz="1200">
                <a:latin typeface="DINPro-Bold"/>
              </a:defRPr>
            </a:lvl3pPr>
            <a:lvl4pPr marL="1371600" indent="0">
              <a:buNone/>
              <a:defRPr sz="1200">
                <a:latin typeface="DINPro-Bold"/>
              </a:defRPr>
            </a:lvl4pPr>
            <a:lvl5pPr marL="1828800" indent="0">
              <a:buNone/>
              <a:defRPr sz="1200"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Schritt 6:</a:t>
            </a:r>
            <a:endParaRPr/>
          </a:p>
        </p:txBody>
      </p:sp>
      <p:sp>
        <p:nvSpPr>
          <p:cNvPr id="78" name="Textplatzhalter 65"/>
          <p:cNvSpPr>
            <a:spLocks noGrp="1"/>
          </p:cNvSpPr>
          <p:nvPr>
            <p:ph type="body" sz="quarter" idx="28"/>
          </p:nvPr>
        </p:nvSpPr>
        <p:spPr bwMode="auto">
          <a:xfrm>
            <a:off x="7702696" y="4204779"/>
            <a:ext cx="1362333" cy="7342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  <a:latin typeface="DINPro-Regular"/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  <a:latin typeface="DINPro-Regular"/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  <a:latin typeface="DINPro-Regular"/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  <a:latin typeface="DINPro-Regular"/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  <a:latin typeface="DINPro-Regular"/>
              </a:defRPr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848096" y="598280"/>
            <a:ext cx="1693305" cy="3469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Zeitstrahl_b_oran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" name="Pfeil: Chevron 28"/>
          <p:cNvSpPr/>
          <p:nvPr userDrawn="1"/>
        </p:nvSpPr>
        <p:spPr bwMode="auto">
          <a:xfrm>
            <a:off x="8609981" y="5140086"/>
            <a:ext cx="2160000" cy="353526"/>
          </a:xfrm>
          <a:prstGeom prst="chevron">
            <a:avLst>
              <a:gd name="adj" fmla="val 50000"/>
            </a:avLst>
          </a:prstGeom>
          <a:solidFill>
            <a:srgbClr val="F39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>
              <a:solidFill>
                <a:schemeClr val="tx1"/>
              </a:solidFill>
            </a:endParaRPr>
          </a:p>
        </p:txBody>
      </p:sp>
      <p:sp>
        <p:nvSpPr>
          <p:cNvPr id="28" name="Pfeil: Chevron 27"/>
          <p:cNvSpPr/>
          <p:nvPr userDrawn="1"/>
        </p:nvSpPr>
        <p:spPr bwMode="auto">
          <a:xfrm>
            <a:off x="6174174" y="5141988"/>
            <a:ext cx="2160000" cy="353526"/>
          </a:xfrm>
          <a:prstGeom prst="chevron">
            <a:avLst>
              <a:gd name="adj" fmla="val 50000"/>
            </a:avLst>
          </a:prstGeom>
          <a:solidFill>
            <a:srgbClr val="F9B1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>
              <a:solidFill>
                <a:schemeClr val="tx1"/>
              </a:solidFill>
            </a:endParaRPr>
          </a:p>
        </p:txBody>
      </p:sp>
      <p:sp>
        <p:nvSpPr>
          <p:cNvPr id="26" name="Pfeil: Chevron 25"/>
          <p:cNvSpPr/>
          <p:nvPr userDrawn="1"/>
        </p:nvSpPr>
        <p:spPr bwMode="auto">
          <a:xfrm>
            <a:off x="3749812" y="5141988"/>
            <a:ext cx="2160000" cy="353526"/>
          </a:xfrm>
          <a:prstGeom prst="chevron">
            <a:avLst>
              <a:gd name="adj" fmla="val 50000"/>
            </a:avLst>
          </a:prstGeom>
          <a:solidFill>
            <a:srgbClr val="E69A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>
              <a:solidFill>
                <a:schemeClr val="tx1"/>
              </a:solidFill>
            </a:endParaRPr>
          </a:p>
        </p:txBody>
      </p:sp>
      <p:sp>
        <p:nvSpPr>
          <p:cNvPr id="25" name="Pfeil: Chevron 24"/>
          <p:cNvSpPr/>
          <p:nvPr userDrawn="1"/>
        </p:nvSpPr>
        <p:spPr bwMode="auto">
          <a:xfrm>
            <a:off x="1314007" y="5143890"/>
            <a:ext cx="2160000" cy="353526"/>
          </a:xfrm>
          <a:prstGeom prst="chevron">
            <a:avLst>
              <a:gd name="adj" fmla="val 50000"/>
            </a:avLst>
          </a:prstGeom>
          <a:solidFill>
            <a:srgbClr val="DB6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>
              <a:solidFill>
                <a:schemeClr val="tx1"/>
              </a:solidFill>
            </a:endParaRPr>
          </a:p>
        </p:txBody>
      </p:sp>
      <p:cxnSp>
        <p:nvCxnSpPr>
          <p:cNvPr id="2" name="Gerade Verbindung mit Pfeil 1"/>
          <p:cNvCxnSpPr>
            <a:cxnSpLocks/>
          </p:cNvCxnSpPr>
          <p:nvPr userDrawn="1"/>
        </p:nvCxnSpPr>
        <p:spPr bwMode="auto">
          <a:xfrm>
            <a:off x="1198915" y="3329434"/>
            <a:ext cx="10136221" cy="0"/>
          </a:xfrm>
          <a:prstGeom prst="straightConnector1">
            <a:avLst/>
          </a:prstGeom>
          <a:ln w="381000" cap="rnd" cmpd="sng">
            <a:gradFill>
              <a:gsLst>
                <a:gs pos="0">
                  <a:srgbClr val="EE8002"/>
                </a:gs>
                <a:gs pos="25000">
                  <a:srgbClr val="F9B175"/>
                </a:gs>
                <a:gs pos="75000">
                  <a:srgbClr val="E69A81"/>
                </a:gs>
                <a:gs pos="100000">
                  <a:srgbClr val="D5573D"/>
                </a:gs>
              </a:gsLst>
              <a:lin ang="10800000" scaled="0"/>
            </a:gradFill>
            <a:prstDash val="solid"/>
            <a:bevel/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7"/>
          <p:cNvCxnSpPr>
            <a:cxnSpLocks/>
          </p:cNvCxnSpPr>
          <p:nvPr userDrawn="1"/>
        </p:nvCxnSpPr>
        <p:spPr bwMode="auto">
          <a:xfrm>
            <a:off x="838200" y="6281928"/>
            <a:ext cx="10515599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14"/>
          <p:cNvCxnSpPr>
            <a:cxnSpLocks/>
          </p:cNvCxnSpPr>
          <p:nvPr userDrawn="1"/>
        </p:nvCxnSpPr>
        <p:spPr bwMode="auto">
          <a:xfrm>
            <a:off x="838198" y="1168528"/>
            <a:ext cx="10515599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umsplatzhalter 3"/>
          <p:cNvSpPr txBox="1"/>
          <p:nvPr userDrawn="1"/>
        </p:nvSpPr>
        <p:spPr bwMode="auto">
          <a:xfrm>
            <a:off x="838200" y="6356350"/>
            <a:ext cx="8900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>
              <a:defRPr sz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29AEDBB-EEDE-2A4B-A751-F4DCA755CBE8}" type="datetime1">
              <a:rPr lang="de-DE">
                <a:solidFill>
                  <a:schemeClr val="bg1">
                    <a:lumMod val="50000"/>
                  </a:schemeClr>
                </a:solidFill>
              </a:rPr>
              <a:t>18.11.2024</a:t>
            </a:fld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Foliennummernplatzhalter 5"/>
          <p:cNvSpPr txBox="1"/>
          <p:nvPr userDrawn="1"/>
        </p:nvSpPr>
        <p:spPr bwMode="auto">
          <a:xfrm>
            <a:off x="10442448" y="6356350"/>
            <a:ext cx="911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324D1425-5BC5-F24C-936A-8C22A9A6CC5C}" type="slidenum">
              <a:rPr lang="de-DE">
                <a:solidFill>
                  <a:schemeClr val="bg1">
                    <a:lumMod val="50000"/>
                  </a:schemeClr>
                </a:solidFill>
              </a:rPr>
              <a:t>‹Nr.›</a:t>
            </a:fld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9659662" y="0"/>
            <a:ext cx="1892393" cy="1168527"/>
          </a:xfrm>
          <a:prstGeom prst="rect">
            <a:avLst/>
          </a:prstGeom>
        </p:spPr>
      </p:pic>
      <p:sp>
        <p:nvSpPr>
          <p:cNvPr id="10" name="Ellipse 9"/>
          <p:cNvSpPr/>
          <p:nvPr userDrawn="1"/>
        </p:nvSpPr>
        <p:spPr bwMode="auto">
          <a:xfrm>
            <a:off x="1479152" y="3211510"/>
            <a:ext cx="252000" cy="25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Ellipse 10"/>
          <p:cNvSpPr/>
          <p:nvPr userDrawn="1"/>
        </p:nvSpPr>
        <p:spPr bwMode="auto">
          <a:xfrm>
            <a:off x="2088752" y="3203434"/>
            <a:ext cx="252000" cy="25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Ellipse 11"/>
          <p:cNvSpPr/>
          <p:nvPr userDrawn="1"/>
        </p:nvSpPr>
        <p:spPr bwMode="auto">
          <a:xfrm>
            <a:off x="2698352" y="3203434"/>
            <a:ext cx="252000" cy="25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Ellipse 12"/>
          <p:cNvSpPr/>
          <p:nvPr userDrawn="1"/>
        </p:nvSpPr>
        <p:spPr bwMode="auto">
          <a:xfrm>
            <a:off x="3307952" y="3204689"/>
            <a:ext cx="252000" cy="25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Ellipse 13"/>
          <p:cNvSpPr/>
          <p:nvPr userDrawn="1"/>
        </p:nvSpPr>
        <p:spPr bwMode="auto">
          <a:xfrm>
            <a:off x="3917552" y="3210255"/>
            <a:ext cx="252000" cy="25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Ellipse 14"/>
          <p:cNvSpPr/>
          <p:nvPr userDrawn="1"/>
        </p:nvSpPr>
        <p:spPr bwMode="auto">
          <a:xfrm>
            <a:off x="4527152" y="3211510"/>
            <a:ext cx="252000" cy="25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Ellipse 15"/>
          <p:cNvSpPr/>
          <p:nvPr userDrawn="1"/>
        </p:nvSpPr>
        <p:spPr bwMode="auto">
          <a:xfrm>
            <a:off x="5136752" y="3211510"/>
            <a:ext cx="252000" cy="25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Ellipse 16"/>
          <p:cNvSpPr/>
          <p:nvPr userDrawn="1"/>
        </p:nvSpPr>
        <p:spPr bwMode="auto">
          <a:xfrm>
            <a:off x="5746352" y="3203434"/>
            <a:ext cx="252000" cy="25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8" name="Ellipse 17"/>
          <p:cNvSpPr/>
          <p:nvPr userDrawn="1"/>
        </p:nvSpPr>
        <p:spPr bwMode="auto">
          <a:xfrm>
            <a:off x="6355952" y="3203434"/>
            <a:ext cx="252000" cy="25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9" name="Ellipse 18"/>
          <p:cNvSpPr/>
          <p:nvPr userDrawn="1"/>
        </p:nvSpPr>
        <p:spPr bwMode="auto">
          <a:xfrm>
            <a:off x="6965552" y="3195358"/>
            <a:ext cx="252000" cy="25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0" name="Ellipse 19"/>
          <p:cNvSpPr/>
          <p:nvPr userDrawn="1"/>
        </p:nvSpPr>
        <p:spPr bwMode="auto">
          <a:xfrm>
            <a:off x="7575152" y="3195358"/>
            <a:ext cx="252000" cy="25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1" name="Ellipse 20"/>
          <p:cNvSpPr/>
          <p:nvPr userDrawn="1"/>
        </p:nvSpPr>
        <p:spPr bwMode="auto">
          <a:xfrm>
            <a:off x="8184752" y="3196613"/>
            <a:ext cx="252000" cy="25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2" name="Ellipse 21"/>
          <p:cNvSpPr/>
          <p:nvPr userDrawn="1"/>
        </p:nvSpPr>
        <p:spPr bwMode="auto">
          <a:xfrm>
            <a:off x="8794352" y="3202179"/>
            <a:ext cx="252000" cy="25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3" name="Ellipse 22"/>
          <p:cNvSpPr/>
          <p:nvPr userDrawn="1"/>
        </p:nvSpPr>
        <p:spPr bwMode="auto">
          <a:xfrm>
            <a:off x="9403952" y="3203434"/>
            <a:ext cx="252000" cy="25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4" name="Ellipse 23"/>
          <p:cNvSpPr/>
          <p:nvPr userDrawn="1"/>
        </p:nvSpPr>
        <p:spPr bwMode="auto">
          <a:xfrm>
            <a:off x="10013552" y="3203434"/>
            <a:ext cx="252000" cy="25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cxnSp>
        <p:nvCxnSpPr>
          <p:cNvPr id="27" name="Gerader Verbinder 26"/>
          <p:cNvCxnSpPr>
            <a:cxnSpLocks/>
          </p:cNvCxnSpPr>
          <p:nvPr/>
        </p:nvCxnSpPr>
        <p:spPr bwMode="auto">
          <a:xfrm flipV="1">
            <a:off x="1601145" y="2102965"/>
            <a:ext cx="0" cy="123329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cxnSpLocks/>
          </p:cNvCxnSpPr>
          <p:nvPr/>
        </p:nvCxnSpPr>
        <p:spPr bwMode="auto">
          <a:xfrm>
            <a:off x="2825950" y="3325001"/>
            <a:ext cx="0" cy="121839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/>
          <p:cNvCxnSpPr>
            <a:cxnSpLocks/>
          </p:cNvCxnSpPr>
          <p:nvPr/>
        </p:nvCxnSpPr>
        <p:spPr bwMode="auto">
          <a:xfrm flipV="1">
            <a:off x="4045137" y="2097399"/>
            <a:ext cx="0" cy="123329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cxnSpLocks/>
          </p:cNvCxnSpPr>
          <p:nvPr/>
        </p:nvCxnSpPr>
        <p:spPr bwMode="auto">
          <a:xfrm>
            <a:off x="5264442" y="3336449"/>
            <a:ext cx="0" cy="121839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>
            <a:cxnSpLocks/>
          </p:cNvCxnSpPr>
          <p:nvPr/>
        </p:nvCxnSpPr>
        <p:spPr bwMode="auto">
          <a:xfrm flipV="1">
            <a:off x="6483537" y="2093440"/>
            <a:ext cx="0" cy="123329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>
            <a:cxnSpLocks/>
          </p:cNvCxnSpPr>
          <p:nvPr/>
        </p:nvCxnSpPr>
        <p:spPr bwMode="auto">
          <a:xfrm>
            <a:off x="7697146" y="3318848"/>
            <a:ext cx="0" cy="121839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/>
          <p:cNvCxnSpPr>
            <a:cxnSpLocks/>
          </p:cNvCxnSpPr>
          <p:nvPr/>
        </p:nvCxnSpPr>
        <p:spPr bwMode="auto">
          <a:xfrm flipV="1">
            <a:off x="8921756" y="2092844"/>
            <a:ext cx="0" cy="123329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platzhalter 56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1485914" y="5177312"/>
            <a:ext cx="1822038" cy="29658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DINPro-Bold"/>
              </a:defRPr>
            </a:lvl1pPr>
            <a:lvl2pPr marL="457200" indent="0">
              <a:buNone/>
              <a:defRPr sz="1500">
                <a:solidFill>
                  <a:schemeClr val="bg1"/>
                </a:solidFill>
                <a:latin typeface="DINPro-Bold"/>
              </a:defRPr>
            </a:lvl2pPr>
            <a:lvl3pPr marL="914400" indent="0">
              <a:buNone/>
              <a:defRPr sz="1500">
                <a:solidFill>
                  <a:schemeClr val="bg1"/>
                </a:solidFill>
                <a:latin typeface="DINPro-Bold"/>
              </a:defRPr>
            </a:lvl3pPr>
            <a:lvl4pPr marL="1371600" indent="0">
              <a:buNone/>
              <a:defRPr sz="1500">
                <a:solidFill>
                  <a:schemeClr val="bg1"/>
                </a:solidFill>
                <a:latin typeface="DINPro-Bold"/>
              </a:defRPr>
            </a:lvl4pPr>
            <a:lvl5pPr marL="1828800" indent="0">
              <a:buNone/>
              <a:defRPr sz="1500">
                <a:solidFill>
                  <a:schemeClr val="bg1"/>
                </a:solidFill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Text</a:t>
            </a:r>
            <a:endParaRPr/>
          </a:p>
        </p:txBody>
      </p:sp>
      <p:sp>
        <p:nvSpPr>
          <p:cNvPr id="55" name="Textplatzhalter 13"/>
          <p:cNvSpPr>
            <a:spLocks noGrp="1"/>
          </p:cNvSpPr>
          <p:nvPr>
            <p:ph type="body" sz="quarter" idx="10"/>
          </p:nvPr>
        </p:nvSpPr>
        <p:spPr bwMode="auto">
          <a:xfrm>
            <a:off x="2736348" y="513416"/>
            <a:ext cx="6663466" cy="6411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latin typeface="DINPro-Black"/>
              </a:defRPr>
            </a:lvl1pPr>
            <a:lvl2pPr>
              <a:defRPr sz="1800">
                <a:latin typeface="DINPro-Black"/>
              </a:defRPr>
            </a:lvl2pPr>
            <a:lvl3pPr>
              <a:defRPr sz="1800">
                <a:latin typeface="DINPro-Black"/>
              </a:defRPr>
            </a:lvl3pPr>
            <a:lvl4pPr>
              <a:defRPr sz="1800">
                <a:latin typeface="DINPro-Black"/>
              </a:defRPr>
            </a:lvl4pPr>
            <a:lvl5pPr>
              <a:defRPr sz="1800">
                <a:latin typeface="DINPro-Black"/>
              </a:defRPr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58" name="Textplatzhalter 56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3918793" y="5168558"/>
            <a:ext cx="1822038" cy="29658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DINPro-Bold"/>
              </a:defRPr>
            </a:lvl1pPr>
            <a:lvl2pPr marL="457200" indent="0">
              <a:buNone/>
              <a:defRPr sz="1500">
                <a:solidFill>
                  <a:schemeClr val="bg1"/>
                </a:solidFill>
                <a:latin typeface="DINPro-Bold"/>
              </a:defRPr>
            </a:lvl2pPr>
            <a:lvl3pPr marL="914400" indent="0">
              <a:buNone/>
              <a:defRPr sz="1500">
                <a:solidFill>
                  <a:schemeClr val="bg1"/>
                </a:solidFill>
                <a:latin typeface="DINPro-Bold"/>
              </a:defRPr>
            </a:lvl3pPr>
            <a:lvl4pPr marL="1371600" indent="0">
              <a:buNone/>
              <a:defRPr sz="1500">
                <a:solidFill>
                  <a:schemeClr val="bg1"/>
                </a:solidFill>
                <a:latin typeface="DINPro-Bold"/>
              </a:defRPr>
            </a:lvl4pPr>
            <a:lvl5pPr marL="1828800" indent="0">
              <a:buNone/>
              <a:defRPr sz="1500">
                <a:solidFill>
                  <a:schemeClr val="bg1"/>
                </a:solidFill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Text</a:t>
            </a:r>
            <a:endParaRPr/>
          </a:p>
        </p:txBody>
      </p:sp>
      <p:sp>
        <p:nvSpPr>
          <p:cNvPr id="59" name="Textplatzhalter 56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6342745" y="5168557"/>
            <a:ext cx="1822038" cy="29658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DINPro-Bold"/>
              </a:defRPr>
            </a:lvl1pPr>
            <a:lvl2pPr marL="457200" indent="0">
              <a:buNone/>
              <a:defRPr sz="1500">
                <a:solidFill>
                  <a:schemeClr val="bg1"/>
                </a:solidFill>
                <a:latin typeface="DINPro-Bold"/>
              </a:defRPr>
            </a:lvl2pPr>
            <a:lvl3pPr marL="914400" indent="0">
              <a:buNone/>
              <a:defRPr sz="1500">
                <a:solidFill>
                  <a:schemeClr val="bg1"/>
                </a:solidFill>
                <a:latin typeface="DINPro-Bold"/>
              </a:defRPr>
            </a:lvl3pPr>
            <a:lvl4pPr marL="1371600" indent="0">
              <a:buNone/>
              <a:defRPr sz="1500">
                <a:solidFill>
                  <a:schemeClr val="bg1"/>
                </a:solidFill>
                <a:latin typeface="DINPro-Bold"/>
              </a:defRPr>
            </a:lvl4pPr>
            <a:lvl5pPr marL="1828800" indent="0">
              <a:buNone/>
              <a:defRPr sz="1500">
                <a:solidFill>
                  <a:schemeClr val="bg1"/>
                </a:solidFill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Text</a:t>
            </a:r>
            <a:endParaRPr/>
          </a:p>
        </p:txBody>
      </p:sp>
      <p:sp>
        <p:nvSpPr>
          <p:cNvPr id="60" name="Textplatzhalter 5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781366" y="5168556"/>
            <a:ext cx="1822038" cy="29658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DINPro-Bold"/>
              </a:defRPr>
            </a:lvl1pPr>
            <a:lvl2pPr marL="457200" indent="0">
              <a:buNone/>
              <a:defRPr sz="1500">
                <a:solidFill>
                  <a:schemeClr val="bg1"/>
                </a:solidFill>
                <a:latin typeface="DINPro-Bold"/>
              </a:defRPr>
            </a:lvl2pPr>
            <a:lvl3pPr marL="914400" indent="0">
              <a:buNone/>
              <a:defRPr sz="1500">
                <a:solidFill>
                  <a:schemeClr val="bg1"/>
                </a:solidFill>
                <a:latin typeface="DINPro-Bold"/>
              </a:defRPr>
            </a:lvl3pPr>
            <a:lvl4pPr marL="1371600" indent="0">
              <a:buNone/>
              <a:defRPr sz="1500">
                <a:solidFill>
                  <a:schemeClr val="bg1"/>
                </a:solidFill>
                <a:latin typeface="DINPro-Bold"/>
              </a:defRPr>
            </a:lvl4pPr>
            <a:lvl5pPr marL="1828800" indent="0">
              <a:buNone/>
              <a:defRPr sz="1500">
                <a:solidFill>
                  <a:schemeClr val="bg1"/>
                </a:solidFill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Text</a:t>
            </a:r>
            <a:endParaRPr/>
          </a:p>
        </p:txBody>
      </p:sp>
      <p:sp>
        <p:nvSpPr>
          <p:cNvPr id="62" name="Textplatzhalter 61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4055589" y="2060474"/>
            <a:ext cx="1090216" cy="2219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E79B81"/>
                </a:solidFill>
                <a:latin typeface="DINPro-Bold"/>
              </a:defRPr>
            </a:lvl1pPr>
            <a:lvl2pPr marL="457200" indent="0">
              <a:buNone/>
              <a:defRPr sz="1200">
                <a:latin typeface="DINPro-Bold"/>
              </a:defRPr>
            </a:lvl2pPr>
            <a:lvl3pPr marL="914400" indent="0">
              <a:buNone/>
              <a:defRPr sz="1200">
                <a:latin typeface="DINPro-Bold"/>
              </a:defRPr>
            </a:lvl3pPr>
            <a:lvl4pPr marL="1371600" indent="0">
              <a:buNone/>
              <a:defRPr sz="1200">
                <a:latin typeface="DINPro-Bold"/>
              </a:defRPr>
            </a:lvl4pPr>
            <a:lvl5pPr marL="1828800" indent="0">
              <a:buNone/>
              <a:defRPr sz="1200"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Schritt 3:</a:t>
            </a:r>
            <a:endParaRPr/>
          </a:p>
        </p:txBody>
      </p:sp>
      <p:sp>
        <p:nvSpPr>
          <p:cNvPr id="66" name="Textplatzhalter 65"/>
          <p:cNvSpPr>
            <a:spLocks noGrp="1"/>
          </p:cNvSpPr>
          <p:nvPr>
            <p:ph type="body" sz="quarter" idx="16"/>
          </p:nvPr>
        </p:nvSpPr>
        <p:spPr bwMode="auto">
          <a:xfrm>
            <a:off x="4048337" y="2249189"/>
            <a:ext cx="1362333" cy="7342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  <a:latin typeface="DINPro-Regular"/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  <a:latin typeface="DINPro-Regular"/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  <a:latin typeface="DINPro-Regular"/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  <a:latin typeface="DINPro-Regular"/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  <a:latin typeface="DINPro-Regular"/>
              </a:defRPr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67" name="Textplatzhalter 61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608136" y="2062918"/>
            <a:ext cx="1090216" cy="2219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D86248"/>
                </a:solidFill>
                <a:latin typeface="DINPro-Bold"/>
              </a:defRPr>
            </a:lvl1pPr>
            <a:lvl2pPr marL="457200" indent="0">
              <a:buNone/>
              <a:defRPr sz="1200">
                <a:latin typeface="DINPro-Bold"/>
              </a:defRPr>
            </a:lvl2pPr>
            <a:lvl3pPr marL="914400" indent="0">
              <a:buNone/>
              <a:defRPr sz="1200">
                <a:latin typeface="DINPro-Bold"/>
              </a:defRPr>
            </a:lvl3pPr>
            <a:lvl4pPr marL="1371600" indent="0">
              <a:buNone/>
              <a:defRPr sz="1200">
                <a:latin typeface="DINPro-Bold"/>
              </a:defRPr>
            </a:lvl4pPr>
            <a:lvl5pPr marL="1828800" indent="0">
              <a:buNone/>
              <a:defRPr sz="1200"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Schritt 1:</a:t>
            </a:r>
            <a:endParaRPr/>
          </a:p>
        </p:txBody>
      </p:sp>
      <p:sp>
        <p:nvSpPr>
          <p:cNvPr id="68" name="Textplatzhalter 65"/>
          <p:cNvSpPr>
            <a:spLocks noGrp="1"/>
          </p:cNvSpPr>
          <p:nvPr>
            <p:ph type="body" sz="quarter" idx="18"/>
          </p:nvPr>
        </p:nvSpPr>
        <p:spPr bwMode="auto">
          <a:xfrm>
            <a:off x="1609937" y="2251633"/>
            <a:ext cx="1362333" cy="7342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  <a:latin typeface="DINPro-Regular"/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  <a:latin typeface="DINPro-Regular"/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  <a:latin typeface="DINPro-Regular"/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  <a:latin typeface="DINPro-Regular"/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  <a:latin typeface="DINPro-Regular"/>
              </a:defRPr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69" name="Textplatzhalter 61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484936" y="2056600"/>
            <a:ext cx="1090216" cy="2219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EFA57B"/>
                </a:solidFill>
                <a:latin typeface="DINPro-Bold"/>
              </a:defRPr>
            </a:lvl1pPr>
            <a:lvl2pPr marL="457200" indent="0">
              <a:buNone/>
              <a:defRPr sz="1200">
                <a:latin typeface="DINPro-Bold"/>
              </a:defRPr>
            </a:lvl2pPr>
            <a:lvl3pPr marL="914400" indent="0">
              <a:buNone/>
              <a:defRPr sz="1200">
                <a:latin typeface="DINPro-Bold"/>
              </a:defRPr>
            </a:lvl3pPr>
            <a:lvl4pPr marL="1371600" indent="0">
              <a:buNone/>
              <a:defRPr sz="1200">
                <a:latin typeface="DINPro-Bold"/>
              </a:defRPr>
            </a:lvl4pPr>
            <a:lvl5pPr marL="1828800" indent="0">
              <a:buNone/>
              <a:defRPr sz="1200"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Schritt 5:</a:t>
            </a:r>
            <a:endParaRPr/>
          </a:p>
        </p:txBody>
      </p:sp>
      <p:sp>
        <p:nvSpPr>
          <p:cNvPr id="70" name="Textplatzhalter 65"/>
          <p:cNvSpPr>
            <a:spLocks noGrp="1"/>
          </p:cNvSpPr>
          <p:nvPr>
            <p:ph type="body" sz="quarter" idx="20"/>
          </p:nvPr>
        </p:nvSpPr>
        <p:spPr bwMode="auto">
          <a:xfrm>
            <a:off x="6486737" y="2245315"/>
            <a:ext cx="1362333" cy="7342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  <a:latin typeface="DINPro-Regular"/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  <a:latin typeface="DINPro-Regular"/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  <a:latin typeface="DINPro-Regular"/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  <a:latin typeface="DINPro-Regular"/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  <a:latin typeface="DINPro-Regular"/>
              </a:defRPr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71" name="Textplatzhalter 61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8920554" y="2064116"/>
            <a:ext cx="1090216" cy="2219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F7AF76"/>
                </a:solidFill>
                <a:latin typeface="DINPro-Bold"/>
              </a:defRPr>
            </a:lvl1pPr>
            <a:lvl2pPr marL="457200" indent="0">
              <a:buNone/>
              <a:defRPr sz="1200">
                <a:latin typeface="DINPro-Bold"/>
              </a:defRPr>
            </a:lvl2pPr>
            <a:lvl3pPr marL="914400" indent="0">
              <a:buNone/>
              <a:defRPr sz="1200">
                <a:latin typeface="DINPro-Bold"/>
              </a:defRPr>
            </a:lvl3pPr>
            <a:lvl4pPr marL="1371600" indent="0">
              <a:buNone/>
              <a:defRPr sz="1200">
                <a:latin typeface="DINPro-Bold"/>
              </a:defRPr>
            </a:lvl4pPr>
            <a:lvl5pPr marL="1828800" indent="0">
              <a:buNone/>
              <a:defRPr sz="1200"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Schritt 7:</a:t>
            </a:r>
            <a:endParaRPr/>
          </a:p>
        </p:txBody>
      </p:sp>
      <p:sp>
        <p:nvSpPr>
          <p:cNvPr id="72" name="Textplatzhalter 65"/>
          <p:cNvSpPr>
            <a:spLocks noGrp="1"/>
          </p:cNvSpPr>
          <p:nvPr>
            <p:ph type="body" sz="quarter" idx="22"/>
          </p:nvPr>
        </p:nvSpPr>
        <p:spPr bwMode="auto">
          <a:xfrm>
            <a:off x="8922355" y="2252832"/>
            <a:ext cx="1362333" cy="7342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  <a:latin typeface="DINPro-Regular"/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  <a:latin typeface="DINPro-Regular"/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  <a:latin typeface="DINPro-Regular"/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  <a:latin typeface="DINPro-Regular"/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  <a:latin typeface="DINPro-Regular"/>
              </a:defRPr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73" name="Textplatzhalter 61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2825947" y="4016064"/>
            <a:ext cx="1090216" cy="2219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DF7F66"/>
                </a:solidFill>
                <a:latin typeface="DINPro-Bold"/>
              </a:defRPr>
            </a:lvl1pPr>
            <a:lvl2pPr marL="457200" indent="0">
              <a:buNone/>
              <a:defRPr sz="1200">
                <a:latin typeface="DINPro-Bold"/>
              </a:defRPr>
            </a:lvl2pPr>
            <a:lvl3pPr marL="914400" indent="0">
              <a:buNone/>
              <a:defRPr sz="1200">
                <a:latin typeface="DINPro-Bold"/>
              </a:defRPr>
            </a:lvl3pPr>
            <a:lvl4pPr marL="1371600" indent="0">
              <a:buNone/>
              <a:defRPr sz="1200">
                <a:latin typeface="DINPro-Bold"/>
              </a:defRPr>
            </a:lvl4pPr>
            <a:lvl5pPr marL="1828800" indent="0">
              <a:buNone/>
              <a:defRPr sz="1200"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Schritt 2:</a:t>
            </a:r>
            <a:endParaRPr/>
          </a:p>
        </p:txBody>
      </p:sp>
      <p:sp>
        <p:nvSpPr>
          <p:cNvPr id="74" name="Textplatzhalter 65"/>
          <p:cNvSpPr>
            <a:spLocks noGrp="1"/>
          </p:cNvSpPr>
          <p:nvPr>
            <p:ph type="body" sz="quarter" idx="24"/>
          </p:nvPr>
        </p:nvSpPr>
        <p:spPr bwMode="auto">
          <a:xfrm>
            <a:off x="2827748" y="4204779"/>
            <a:ext cx="1362333" cy="7342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  <a:latin typeface="DINPro-Regular"/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  <a:latin typeface="DINPro-Regular"/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  <a:latin typeface="DINPro-Regular"/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  <a:latin typeface="DINPro-Regular"/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  <a:latin typeface="DINPro-Regular"/>
              </a:defRPr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75" name="Textplatzhalter 61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5263421" y="4016064"/>
            <a:ext cx="1090216" cy="2219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EBA07E"/>
                </a:solidFill>
                <a:latin typeface="DINPro-Bold"/>
              </a:defRPr>
            </a:lvl1pPr>
            <a:lvl2pPr marL="457200" indent="0">
              <a:buNone/>
              <a:defRPr sz="1200">
                <a:latin typeface="DINPro-Bold"/>
              </a:defRPr>
            </a:lvl2pPr>
            <a:lvl3pPr marL="914400" indent="0">
              <a:buNone/>
              <a:defRPr sz="1200">
                <a:latin typeface="DINPro-Bold"/>
              </a:defRPr>
            </a:lvl3pPr>
            <a:lvl4pPr marL="1371600" indent="0">
              <a:buNone/>
              <a:defRPr sz="1200">
                <a:latin typeface="DINPro-Bold"/>
              </a:defRPr>
            </a:lvl4pPr>
            <a:lvl5pPr marL="1828800" indent="0">
              <a:buNone/>
              <a:defRPr sz="1200"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Schritt 4:</a:t>
            </a:r>
            <a:endParaRPr/>
          </a:p>
        </p:txBody>
      </p:sp>
      <p:sp>
        <p:nvSpPr>
          <p:cNvPr id="76" name="Textplatzhalter 65"/>
          <p:cNvSpPr>
            <a:spLocks noGrp="1"/>
          </p:cNvSpPr>
          <p:nvPr>
            <p:ph type="body" sz="quarter" idx="26"/>
          </p:nvPr>
        </p:nvSpPr>
        <p:spPr bwMode="auto">
          <a:xfrm>
            <a:off x="5265222" y="4204779"/>
            <a:ext cx="1362333" cy="7342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  <a:latin typeface="DINPro-Regular"/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  <a:latin typeface="DINPro-Regular"/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  <a:latin typeface="DINPro-Regular"/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  <a:latin typeface="DINPro-Regular"/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  <a:latin typeface="DINPro-Regular"/>
              </a:defRPr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77" name="Textplatzhalter 61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7700895" y="4016064"/>
            <a:ext cx="1090216" cy="2219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F3AA79"/>
                </a:solidFill>
                <a:latin typeface="DINPro-Bold"/>
              </a:defRPr>
            </a:lvl1pPr>
            <a:lvl2pPr marL="457200" indent="0">
              <a:buNone/>
              <a:defRPr sz="1200">
                <a:latin typeface="DINPro-Bold"/>
              </a:defRPr>
            </a:lvl2pPr>
            <a:lvl3pPr marL="914400" indent="0">
              <a:buNone/>
              <a:defRPr sz="1200">
                <a:latin typeface="DINPro-Bold"/>
              </a:defRPr>
            </a:lvl3pPr>
            <a:lvl4pPr marL="1371600" indent="0">
              <a:buNone/>
              <a:defRPr sz="1200">
                <a:latin typeface="DINPro-Bold"/>
              </a:defRPr>
            </a:lvl4pPr>
            <a:lvl5pPr marL="1828800" indent="0">
              <a:buNone/>
              <a:defRPr sz="1200"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Schritt 6:</a:t>
            </a:r>
            <a:endParaRPr/>
          </a:p>
        </p:txBody>
      </p:sp>
      <p:sp>
        <p:nvSpPr>
          <p:cNvPr id="78" name="Textplatzhalter 65"/>
          <p:cNvSpPr>
            <a:spLocks noGrp="1"/>
          </p:cNvSpPr>
          <p:nvPr>
            <p:ph type="body" sz="quarter" idx="28"/>
          </p:nvPr>
        </p:nvSpPr>
        <p:spPr bwMode="auto">
          <a:xfrm>
            <a:off x="7702696" y="4204779"/>
            <a:ext cx="1362333" cy="7342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  <a:latin typeface="DINPro-Regular"/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  <a:latin typeface="DINPro-Regular"/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  <a:latin typeface="DINPro-Regular"/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  <a:latin typeface="DINPro-Regular"/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  <a:latin typeface="DINPro-Regular"/>
              </a:defRPr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848096" y="598280"/>
            <a:ext cx="1693305" cy="3469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Endfolie_türki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rgbClr val="008581">
                  <a:alpha val="36000"/>
                </a:srgb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" name="Rechteck 2"/>
          <p:cNvSpPr/>
          <p:nvPr userDrawn="1"/>
        </p:nvSpPr>
        <p:spPr bwMode="auto">
          <a:xfrm>
            <a:off x="0" y="2481943"/>
            <a:ext cx="12192000" cy="4376057"/>
          </a:xfrm>
          <a:prstGeom prst="rect">
            <a:avLst/>
          </a:prstGeom>
          <a:gradFill>
            <a:gsLst>
              <a:gs pos="21000">
                <a:srgbClr val="00858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" name="Textfeld 5"/>
          <p:cNvSpPr txBox="1"/>
          <p:nvPr userDrawn="1"/>
        </p:nvSpPr>
        <p:spPr bwMode="auto">
          <a:xfrm>
            <a:off x="730227" y="5125695"/>
            <a:ext cx="10731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de-DE">
                <a:solidFill>
                  <a:schemeClr val="bg1"/>
                </a:solidFill>
              </a:rPr>
              <a:t>Selbststudium fördern </a:t>
            </a:r>
            <a:r>
              <a:rPr lang="de-DE">
                <a:solidFill>
                  <a:schemeClr val="bg1"/>
                </a:solidFill>
                <a:latin typeface="DINPro-Bold"/>
              </a:rPr>
              <a:t>|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z="1800">
                <a:solidFill>
                  <a:schemeClr val="bg1"/>
                </a:solidFill>
                <a:latin typeface="DINPro-Light"/>
              </a:rPr>
              <a:t>08.2021 – 07.2024 </a:t>
            </a:r>
            <a:r>
              <a:rPr lang="de-DE" sz="1800">
                <a:solidFill>
                  <a:schemeClr val="bg1"/>
                </a:solidFill>
                <a:latin typeface="DINPro-Bold"/>
              </a:rPr>
              <a:t>|</a:t>
            </a:r>
            <a:r>
              <a:rPr lang="de-DE" sz="1800" i="0">
                <a:solidFill>
                  <a:schemeClr val="bg1"/>
                </a:solidFill>
                <a:latin typeface="DINPro-Light"/>
              </a:rPr>
              <a:t> Stiftung Innovation in der Hochschullehre </a:t>
            </a:r>
            <a:r>
              <a:rPr lang="de-DE" sz="1800" i="0">
                <a:solidFill>
                  <a:schemeClr val="bg1"/>
                </a:solidFill>
                <a:latin typeface="DINPro-Bold"/>
              </a:rPr>
              <a:t>|</a:t>
            </a:r>
            <a:r>
              <a:rPr lang="de-DE" sz="1800" i="0">
                <a:solidFill>
                  <a:schemeClr val="bg1"/>
                </a:solidFill>
                <a:latin typeface="DINPro-Light"/>
              </a:rPr>
              <a:t> </a:t>
            </a:r>
            <a:r>
              <a:rPr lang="de-DE" sz="1800" u="sng">
                <a:solidFill>
                  <a:schemeClr val="bg1"/>
                </a:solidFill>
                <a:latin typeface="DINPro-Light"/>
                <a:hlinkClick r:id="rId2" tooltip="http://www.digikos.de/"/>
              </a:rPr>
              <a:t>www.digikos.de</a:t>
            </a:r>
            <a:r>
              <a:rPr lang="de-DE" sz="1800" i="0">
                <a:solidFill>
                  <a:schemeClr val="bg1"/>
                </a:solidFill>
                <a:latin typeface="DINPro-Light"/>
              </a:rPr>
              <a:t> </a:t>
            </a:r>
            <a:r>
              <a:rPr lang="de-DE" sz="1800">
                <a:solidFill>
                  <a:schemeClr val="bg1"/>
                </a:solidFill>
                <a:latin typeface="DINPro-Light"/>
              </a:rPr>
              <a:t> </a:t>
            </a:r>
            <a:endParaRPr lang="de-DE">
              <a:solidFill>
                <a:schemeClr val="bg1"/>
              </a:solidFill>
            </a:endParaRPr>
          </a:p>
        </p:txBody>
      </p:sp>
      <p:pic>
        <p:nvPicPr>
          <p:cNvPr id="4" name="Grafik 3" descr="Ein Bild, das Text enthält.&#10;&#10;Automatisch generierte Beschreibung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838200" y="5785125"/>
            <a:ext cx="1522756" cy="737014"/>
          </a:xfrm>
          <a:prstGeom prst="rect">
            <a:avLst/>
          </a:prstGeom>
        </p:spPr>
      </p:pic>
      <p:pic>
        <p:nvPicPr>
          <p:cNvPr id="7" name="Grafik 6" descr="Ein Bild, das Text enthält.&#10;&#10;Automatisch generierte Beschreibung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5624112" y="5774723"/>
            <a:ext cx="1870011" cy="74741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10614744" y="5833959"/>
            <a:ext cx="740323" cy="740323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7953624" y="5782512"/>
            <a:ext cx="1996510" cy="875159"/>
          </a:xfrm>
          <a:prstGeom prst="rect">
            <a:avLst/>
          </a:prstGeom>
        </p:spPr>
      </p:pic>
      <p:pic>
        <p:nvPicPr>
          <p:cNvPr id="10" name="Grafik 9" descr="Ein Bild, das Text, Clipart enthält.&#10;&#10;Automatisch generierte Beschreibung"/>
          <p:cNvPicPr>
            <a:picLocks noChangeAspect="1"/>
          </p:cNvPicPr>
          <p:nvPr userDrawn="1"/>
        </p:nvPicPr>
        <p:blipFill>
          <a:blip r:embed="rId7"/>
          <a:stretch/>
        </p:blipFill>
        <p:spPr bwMode="auto">
          <a:xfrm>
            <a:off x="3011880" y="5996912"/>
            <a:ext cx="1996511" cy="409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Endfolie_oran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21000">
                <a:srgbClr val="EE8002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0" y="2481943"/>
            <a:ext cx="12192000" cy="4376057"/>
          </a:xfrm>
          <a:prstGeom prst="rect">
            <a:avLst/>
          </a:prstGeom>
          <a:gradFill>
            <a:gsLst>
              <a:gs pos="21000">
                <a:srgbClr val="EE8002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extfeld 1"/>
          <p:cNvSpPr txBox="1"/>
          <p:nvPr userDrawn="1"/>
        </p:nvSpPr>
        <p:spPr bwMode="auto">
          <a:xfrm>
            <a:off x="730227" y="5125695"/>
            <a:ext cx="10731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de-DE">
                <a:solidFill>
                  <a:schemeClr val="bg1"/>
                </a:solidFill>
              </a:rPr>
              <a:t>Selbststudium fördern </a:t>
            </a:r>
            <a:r>
              <a:rPr lang="de-DE">
                <a:solidFill>
                  <a:schemeClr val="bg1"/>
                </a:solidFill>
                <a:latin typeface="DINPro-Bold"/>
              </a:rPr>
              <a:t>|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sz="1800">
                <a:solidFill>
                  <a:schemeClr val="bg1"/>
                </a:solidFill>
                <a:latin typeface="DINPro-Light"/>
              </a:rPr>
              <a:t>08.2021 – 07.2024 </a:t>
            </a:r>
            <a:r>
              <a:rPr lang="de-DE" sz="1800">
                <a:solidFill>
                  <a:schemeClr val="bg1"/>
                </a:solidFill>
                <a:latin typeface="DINPro-Bold"/>
              </a:rPr>
              <a:t>|</a:t>
            </a:r>
            <a:r>
              <a:rPr lang="de-DE" sz="1800" i="0">
                <a:solidFill>
                  <a:schemeClr val="bg1"/>
                </a:solidFill>
                <a:latin typeface="DINPro-Light"/>
              </a:rPr>
              <a:t> Stiftung Innovation in der Hochschullehre </a:t>
            </a:r>
            <a:r>
              <a:rPr lang="de-DE" sz="1800" i="0">
                <a:solidFill>
                  <a:schemeClr val="bg1"/>
                </a:solidFill>
                <a:latin typeface="DINPro-Bold"/>
              </a:rPr>
              <a:t>|</a:t>
            </a:r>
            <a:r>
              <a:rPr lang="de-DE" sz="1800" i="0">
                <a:solidFill>
                  <a:schemeClr val="bg1"/>
                </a:solidFill>
                <a:latin typeface="DINPro-Light"/>
              </a:rPr>
              <a:t> </a:t>
            </a:r>
            <a:r>
              <a:rPr lang="de-DE" sz="1800" u="sng">
                <a:solidFill>
                  <a:schemeClr val="bg1"/>
                </a:solidFill>
                <a:latin typeface="DINPro-Light"/>
                <a:hlinkClick r:id="rId2" tooltip="http://www.digikos.de/"/>
              </a:rPr>
              <a:t>www.digikos.de</a:t>
            </a:r>
            <a:r>
              <a:rPr lang="de-DE" sz="1800" i="0">
                <a:solidFill>
                  <a:schemeClr val="bg1"/>
                </a:solidFill>
                <a:latin typeface="DINPro-Light"/>
              </a:rPr>
              <a:t> </a:t>
            </a:r>
            <a:r>
              <a:rPr lang="de-DE" sz="1800">
                <a:solidFill>
                  <a:schemeClr val="bg1"/>
                </a:solidFill>
                <a:latin typeface="DINPro-Light"/>
              </a:rPr>
              <a:t> </a:t>
            </a:r>
            <a:endParaRPr lang="de-DE">
              <a:solidFill>
                <a:schemeClr val="bg1"/>
              </a:solidFill>
            </a:endParaRPr>
          </a:p>
        </p:txBody>
      </p:sp>
      <p:pic>
        <p:nvPicPr>
          <p:cNvPr id="15" name="Grafik 14" descr="Ein Bild, das Text enthält.&#10;&#10;Automatisch generierte Beschreibung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838200" y="5785125"/>
            <a:ext cx="1522756" cy="737014"/>
          </a:xfrm>
          <a:prstGeom prst="rect">
            <a:avLst/>
          </a:prstGeom>
        </p:spPr>
      </p:pic>
      <p:pic>
        <p:nvPicPr>
          <p:cNvPr id="16" name="Grafik 15" descr="Ein Bild, das Text enthält.&#10;&#10;Automatisch generierte Beschreibung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5624112" y="5774723"/>
            <a:ext cx="1870011" cy="747417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10614744" y="5833959"/>
            <a:ext cx="740323" cy="740323"/>
          </a:xfrm>
          <a:prstGeom prst="rect">
            <a:avLst/>
          </a:prstGeom>
        </p:spPr>
      </p:pic>
      <p:pic>
        <p:nvPicPr>
          <p:cNvPr id="18" name="Grafik 17" descr="Ein Bild, das Text enthält.&#10;&#10;Automatisch generierte Beschreibung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7953624" y="5782512"/>
            <a:ext cx="1996510" cy="875159"/>
          </a:xfrm>
          <a:prstGeom prst="rect">
            <a:avLst/>
          </a:prstGeom>
        </p:spPr>
      </p:pic>
      <p:pic>
        <p:nvPicPr>
          <p:cNvPr id="19" name="Grafik 18" descr="Ein Bild, das Text, Clipart enthält.&#10;&#10;Automatisch generierte Beschreibung"/>
          <p:cNvPicPr>
            <a:picLocks noChangeAspect="1"/>
          </p:cNvPicPr>
          <p:nvPr userDrawn="1"/>
        </p:nvPicPr>
        <p:blipFill>
          <a:blip r:embed="rId7"/>
          <a:stretch/>
        </p:blipFill>
        <p:spPr bwMode="auto">
          <a:xfrm>
            <a:off x="3011880" y="5996912"/>
            <a:ext cx="1996511" cy="409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elfolie_a_oran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Gleichschenkliges Dreieck 2"/>
          <p:cNvSpPr/>
          <p:nvPr userDrawn="1"/>
        </p:nvSpPr>
        <p:spPr bwMode="auto">
          <a:xfrm rot="16199998">
            <a:off x="6723744" y="1389744"/>
            <a:ext cx="6849710" cy="4086802"/>
          </a:xfrm>
          <a:prstGeom prst="triangle">
            <a:avLst>
              <a:gd name="adj" fmla="val 50000"/>
            </a:avLst>
          </a:prstGeom>
          <a:solidFill>
            <a:srgbClr val="EE800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Textplatzhalt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1630408" y="4208695"/>
            <a:ext cx="2019100" cy="26347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DINPro-Light"/>
              </a:defRPr>
            </a:lvl1pPr>
            <a:lvl2pPr marL="4572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2pPr>
            <a:lvl3pPr marL="9144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3pPr>
            <a:lvl4pPr marL="13716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4pPr>
            <a:lvl5pPr marL="18288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Ort bearbeiten</a:t>
            </a:r>
            <a:endParaRPr/>
          </a:p>
        </p:txBody>
      </p:sp>
      <p:sp>
        <p:nvSpPr>
          <p:cNvPr id="16" name="Textplatzhalter 2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2964678" y="4200859"/>
            <a:ext cx="3172409" cy="1390737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DINPro-Light"/>
              </a:defRPr>
            </a:lvl1pPr>
            <a:lvl2pPr marL="4572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2pPr>
            <a:lvl3pPr marL="9144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3pPr>
            <a:lvl4pPr marL="13716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4pPr>
            <a:lvl5pPr marL="18288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Vortragende</a:t>
            </a:r>
            <a:br>
              <a:rPr lang="de-DE"/>
            </a:br>
            <a:r>
              <a:rPr lang="de-DE"/>
              <a:t>bearbeiten</a:t>
            </a:r>
            <a:br>
              <a:rPr lang="de-DE"/>
            </a:br>
            <a:r>
              <a:rPr lang="de-DE"/>
              <a:t>Shift+Return</a:t>
            </a:r>
          </a:p>
        </p:txBody>
      </p:sp>
      <p:sp>
        <p:nvSpPr>
          <p:cNvPr id="17" name="Textplatzhalter 2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760650" y="2466098"/>
            <a:ext cx="6554550" cy="110123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200">
                <a:solidFill>
                  <a:schemeClr val="tx1">
                    <a:lumMod val="85000"/>
                    <a:lumOff val="15000"/>
                  </a:schemeClr>
                </a:solidFill>
                <a:latin typeface="DINPro-Light"/>
              </a:defRPr>
            </a:lvl1pPr>
            <a:lvl2pPr marL="4572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2pPr>
            <a:lvl3pPr marL="9144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3pPr>
            <a:lvl4pPr marL="13716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4pPr>
            <a:lvl5pPr marL="18288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Untertitel bearbeiten</a:t>
            </a:r>
            <a:br>
              <a:rPr lang="de-DE"/>
            </a:br>
            <a:r>
              <a:rPr lang="de-DE"/>
              <a:t>Shift + Return</a:t>
            </a:r>
            <a:endParaRPr/>
          </a:p>
          <a:p>
            <a:pPr lvl="0">
              <a:defRPr/>
            </a:pPr>
            <a:endParaRPr lang="de-DE"/>
          </a:p>
        </p:txBody>
      </p:sp>
      <p:sp>
        <p:nvSpPr>
          <p:cNvPr id="18" name="Textplatzhalter 2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760650" y="962953"/>
            <a:ext cx="6554550" cy="12338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5200"/>
              </a:lnSpc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1pPr>
            <a:lvl2pPr marL="4572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2pPr>
            <a:lvl3pPr marL="9144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3pPr>
            <a:lvl4pPr marL="13716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4pPr>
            <a:lvl5pPr marL="18288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Titel bearbeiten</a:t>
            </a:r>
            <a:br>
              <a:rPr lang="de-DE"/>
            </a:br>
            <a:r>
              <a:rPr lang="de-DE"/>
              <a:t>Shift + Return</a:t>
            </a:r>
            <a:endParaRPr/>
          </a:p>
        </p:txBody>
      </p:sp>
      <p:cxnSp>
        <p:nvCxnSpPr>
          <p:cNvPr id="19" name="Gerader Verbinder 18"/>
          <p:cNvCxnSpPr>
            <a:cxnSpLocks/>
          </p:cNvCxnSpPr>
          <p:nvPr userDrawn="1"/>
        </p:nvCxnSpPr>
        <p:spPr bwMode="auto">
          <a:xfrm>
            <a:off x="1740544" y="3953902"/>
            <a:ext cx="429370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6"/>
          <p:cNvSpPr>
            <a:spLocks noGrp="1"/>
          </p:cNvSpPr>
          <p:nvPr>
            <p:ph type="dt" sz="half" idx="10"/>
          </p:nvPr>
        </p:nvSpPr>
        <p:spPr bwMode="auto">
          <a:xfrm>
            <a:off x="1630408" y="4430319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73BC5D8-3C49-4F57-BDB2-0DF853A70BB8}" type="datetime1">
              <a:rPr lang="de-DE" sz="1400">
                <a:solidFill>
                  <a:schemeClr val="tx1">
                    <a:lumMod val="85000"/>
                    <a:lumOff val="15000"/>
                  </a:schemeClr>
                </a:solidFill>
                <a:latin typeface="DINPro-Light"/>
              </a:rPr>
              <a:t>18.11.2024</a:t>
            </a:fld>
            <a:endParaRPr lang="de-DE">
              <a:solidFill>
                <a:schemeClr val="tx1">
                  <a:lumMod val="85000"/>
                  <a:lumOff val="15000"/>
                </a:schemeClr>
              </a:solidFill>
              <a:latin typeface="DINPro-Light"/>
            </a:endParaRPr>
          </a:p>
        </p:txBody>
      </p:sp>
    </p:spTree>
  </p:cSld>
  <p:clrMapOvr>
    <a:masterClrMapping/>
  </p:clrMapOvr>
  <p:hf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DigikoS_türki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platzhalter 2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8024272" y="2216418"/>
            <a:ext cx="3172409" cy="1390737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DINPro-Light"/>
              </a:defRPr>
            </a:lvl1pPr>
            <a:lvl2pPr marL="4572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2pPr>
            <a:lvl3pPr marL="9144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3pPr>
            <a:lvl4pPr marL="13716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4pPr>
            <a:lvl5pPr marL="18288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Vortragende</a:t>
            </a:r>
            <a:br>
              <a:rPr lang="de-DE"/>
            </a:br>
            <a:r>
              <a:rPr lang="de-DE"/>
              <a:t>bearbeiten</a:t>
            </a:r>
            <a:br>
              <a:rPr lang="de-DE"/>
            </a:br>
            <a:r>
              <a:rPr lang="de-DE"/>
              <a:t>Shift + Return</a:t>
            </a:r>
            <a:endParaRPr/>
          </a:p>
        </p:txBody>
      </p:sp>
      <p:sp>
        <p:nvSpPr>
          <p:cNvPr id="6" name="Untertitel 2"/>
          <p:cNvSpPr txBox="1"/>
          <p:nvPr userDrawn="1"/>
        </p:nvSpPr>
        <p:spPr bwMode="auto">
          <a:xfrm>
            <a:off x="1134681" y="1070623"/>
            <a:ext cx="10053979" cy="2752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de-DE" sz="4500" spc="-150">
                <a:solidFill>
                  <a:srgbClr val="EE8002"/>
                </a:solidFill>
                <a:latin typeface="DINPro-Bold"/>
              </a:rPr>
              <a:t>Digi</a:t>
            </a:r>
            <a:r>
              <a:rPr lang="de-DE" sz="4500" spc="-150">
                <a:latin typeface="DINPro-Light"/>
              </a:rPr>
              <a:t>talbaukasten für</a:t>
            </a:r>
            <a:endParaRPr/>
          </a:p>
          <a:p>
            <a:pPr marL="914400" lvl="2" indent="0">
              <a:buNone/>
              <a:defRPr/>
            </a:pPr>
            <a:r>
              <a:rPr lang="de-DE" sz="4500" spc="-150">
                <a:solidFill>
                  <a:srgbClr val="008581"/>
                </a:solidFill>
                <a:latin typeface="DINPro-Bold"/>
              </a:rPr>
              <a:t>ko</a:t>
            </a:r>
            <a:r>
              <a:rPr lang="de-DE" sz="4500" spc="-150">
                <a:latin typeface="DINPro-Light"/>
              </a:rPr>
              <a:t>mpetenzorientiertes</a:t>
            </a:r>
            <a:r>
              <a:rPr lang="de-DE" sz="4500"/>
              <a:t> </a:t>
            </a:r>
            <a:endParaRPr/>
          </a:p>
          <a:p>
            <a:pPr marL="1371600" lvl="3" indent="0">
              <a:buNone/>
              <a:defRPr/>
            </a:pPr>
            <a:r>
              <a:rPr lang="de-DE" sz="4500" spc="-150">
                <a:solidFill>
                  <a:srgbClr val="008581"/>
                </a:solidFill>
                <a:latin typeface="DINPro-Bold"/>
                <a:ea typeface="+mn-ea"/>
                <a:cs typeface="+mn-cs"/>
              </a:rPr>
              <a:t> S</a:t>
            </a:r>
            <a:r>
              <a:rPr lang="de-DE" sz="4500" spc="-150">
                <a:latin typeface="DINPro-Light"/>
              </a:rPr>
              <a:t>elbststudium</a:t>
            </a:r>
            <a:endParaRPr/>
          </a:p>
        </p:txBody>
      </p:sp>
      <p:sp>
        <p:nvSpPr>
          <p:cNvPr id="8" name="Textfeld 7"/>
          <p:cNvSpPr txBox="1"/>
          <p:nvPr userDrawn="1"/>
        </p:nvSpPr>
        <p:spPr bwMode="auto">
          <a:xfrm>
            <a:off x="1361851" y="3521744"/>
            <a:ext cx="7467600" cy="13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600"/>
              </a:spcAft>
              <a:buNone/>
              <a:defRPr/>
            </a:pPr>
            <a:r>
              <a:rPr lang="de-DE" sz="1600">
                <a:latin typeface="DINPro-Bold"/>
              </a:rPr>
              <a:t>Projektziel:</a:t>
            </a:r>
            <a:r>
              <a:rPr lang="de-DE" sz="1600">
                <a:latin typeface="DINPro-Light"/>
              </a:rPr>
              <a:t>		Selbststudium fördern</a:t>
            </a:r>
            <a:endParaRPr/>
          </a:p>
          <a:p>
            <a:pPr marL="0" indent="0">
              <a:spcAft>
                <a:spcPts val="600"/>
              </a:spcAft>
              <a:buNone/>
              <a:defRPr/>
            </a:pPr>
            <a:r>
              <a:rPr lang="de-DE" sz="1600" b="1">
                <a:latin typeface="DINPro-Bold"/>
              </a:rPr>
              <a:t>Laufzeit:</a:t>
            </a:r>
            <a:r>
              <a:rPr lang="de-DE" sz="1600">
                <a:latin typeface="DINPro-Bold"/>
              </a:rPr>
              <a:t> </a:t>
            </a:r>
            <a:r>
              <a:rPr lang="de-DE" sz="1600">
                <a:latin typeface="DINPro-Light"/>
              </a:rPr>
              <a:t>			08.2021 – 07.2024</a:t>
            </a:r>
            <a:endParaRPr/>
          </a:p>
          <a:p>
            <a:pPr marL="0" indent="0">
              <a:spcAft>
                <a:spcPts val="600"/>
              </a:spcAft>
              <a:buNone/>
              <a:defRPr/>
            </a:pPr>
            <a:r>
              <a:rPr lang="de-DE" sz="1600" b="1">
                <a:latin typeface="DINPro-Bold"/>
              </a:rPr>
              <a:t>Fördernde Einrichtung:</a:t>
            </a:r>
            <a:r>
              <a:rPr lang="de-DE" sz="1600">
                <a:latin typeface="DINPro-Bold"/>
              </a:rPr>
              <a:t> </a:t>
            </a:r>
            <a:r>
              <a:rPr lang="de-DE" sz="1600">
                <a:latin typeface="DINPro-Light"/>
              </a:rPr>
              <a:t>	</a:t>
            </a:r>
            <a:r>
              <a:rPr lang="de-DE" sz="1600" i="0">
                <a:latin typeface="DINPro-Light"/>
              </a:rPr>
              <a:t>Stiftung Innovation in der Hochschullehre </a:t>
            </a:r>
            <a:endParaRPr/>
          </a:p>
          <a:p>
            <a:pPr marL="0" indent="0">
              <a:spcAft>
                <a:spcPts val="600"/>
              </a:spcAft>
              <a:buNone/>
              <a:defRPr/>
            </a:pPr>
            <a:r>
              <a:rPr lang="de-DE" sz="1600" b="1">
                <a:latin typeface="DINPro-Bold"/>
              </a:rPr>
              <a:t>Projekt-Website:</a:t>
            </a:r>
            <a:r>
              <a:rPr lang="de-DE" sz="1600">
                <a:latin typeface="DINPro-Bold"/>
              </a:rPr>
              <a:t> 	</a:t>
            </a:r>
            <a:r>
              <a:rPr lang="de-DE" sz="1600">
                <a:latin typeface="DINPro-Light"/>
              </a:rPr>
              <a:t>	</a:t>
            </a:r>
            <a:r>
              <a:rPr lang="de-DE" sz="1600" u="sng">
                <a:solidFill>
                  <a:srgbClr val="008581"/>
                </a:solidFill>
                <a:latin typeface="DINPro-Light"/>
                <a:hlinkClick r:id="rId2" tooltip="http://www.digikos.de/"/>
              </a:rPr>
              <a:t>www.digikos.de</a:t>
            </a:r>
            <a:endParaRPr lang="de-DE" sz="1600">
              <a:solidFill>
                <a:srgbClr val="008581"/>
              </a:solidFill>
              <a:latin typeface="DINPro-Light"/>
            </a:endParaRPr>
          </a:p>
        </p:txBody>
      </p:sp>
      <p:cxnSp>
        <p:nvCxnSpPr>
          <p:cNvPr id="9" name="Gerader Verbinder 8"/>
          <p:cNvCxnSpPr>
            <a:cxnSpLocks/>
          </p:cNvCxnSpPr>
          <p:nvPr userDrawn="1"/>
        </p:nvCxnSpPr>
        <p:spPr bwMode="auto">
          <a:xfrm>
            <a:off x="1285875" y="3570076"/>
            <a:ext cx="0" cy="1195720"/>
          </a:xfrm>
          <a:prstGeom prst="line">
            <a:avLst/>
          </a:prstGeom>
          <a:ln w="28575" cap="rnd">
            <a:solidFill>
              <a:srgbClr val="00858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7"/>
          <p:cNvCxnSpPr>
            <a:cxnSpLocks/>
          </p:cNvCxnSpPr>
          <p:nvPr userDrawn="1"/>
        </p:nvCxnSpPr>
        <p:spPr bwMode="auto">
          <a:xfrm>
            <a:off x="838200" y="6281928"/>
            <a:ext cx="10515599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/>
          <p:cNvSpPr/>
          <p:nvPr userDrawn="1"/>
        </p:nvSpPr>
        <p:spPr bwMode="auto">
          <a:xfrm>
            <a:off x="0" y="5567836"/>
            <a:ext cx="12192000" cy="1290164"/>
          </a:xfrm>
          <a:prstGeom prst="rect">
            <a:avLst/>
          </a:prstGeom>
          <a:solidFill>
            <a:srgbClr val="008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13" name="Grafik 12" descr="Ein Bild, das Text enthält.&#10;&#10;Automatisch generierte Beschreibung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838200" y="5785125"/>
            <a:ext cx="1522756" cy="737014"/>
          </a:xfrm>
          <a:prstGeom prst="rect">
            <a:avLst/>
          </a:prstGeom>
        </p:spPr>
      </p:pic>
      <p:pic>
        <p:nvPicPr>
          <p:cNvPr id="15" name="Grafik 14" descr="Ein Bild, das Text enthält.&#10;&#10;Automatisch generierte Beschreibung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5624112" y="5774723"/>
            <a:ext cx="1870011" cy="747417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10614744" y="5833959"/>
            <a:ext cx="740323" cy="740323"/>
          </a:xfrm>
          <a:prstGeom prst="rect">
            <a:avLst/>
          </a:prstGeom>
        </p:spPr>
      </p:pic>
      <p:pic>
        <p:nvPicPr>
          <p:cNvPr id="17" name="Grafik 16" descr="Ein Bild, das Text enthält.&#10;&#10;Automatisch generierte Beschreibung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7953624" y="5782512"/>
            <a:ext cx="1996510" cy="875159"/>
          </a:xfrm>
          <a:prstGeom prst="rect">
            <a:avLst/>
          </a:prstGeom>
        </p:spPr>
      </p:pic>
      <p:pic>
        <p:nvPicPr>
          <p:cNvPr id="3" name="Grafik 2"/>
          <p:cNvPicPr/>
          <p:nvPr userDrawn="1"/>
        </p:nvPicPr>
        <p:blipFill>
          <a:blip r:embed="rId7"/>
          <a:stretch/>
        </p:blipFill>
        <p:spPr bwMode="auto">
          <a:xfrm>
            <a:off x="9659662" y="0"/>
            <a:ext cx="1892393" cy="1168527"/>
          </a:xfrm>
          <a:prstGeom prst="rect">
            <a:avLst/>
          </a:prstGeom>
        </p:spPr>
      </p:pic>
      <p:pic>
        <p:nvPicPr>
          <p:cNvPr id="5" name="Grafik 4" descr="Ein Bild, das Text, Clipart enthält.&#10;&#10;Automatisch generierte Beschreibung"/>
          <p:cNvPicPr>
            <a:picLocks noChangeAspect="1"/>
          </p:cNvPicPr>
          <p:nvPr userDrawn="1"/>
        </p:nvPicPr>
        <p:blipFill>
          <a:blip r:embed="rId8"/>
          <a:stretch/>
        </p:blipFill>
        <p:spPr bwMode="auto">
          <a:xfrm>
            <a:off x="3011880" y="5996912"/>
            <a:ext cx="1996511" cy="409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DigikoS_oran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Untertitel 2"/>
          <p:cNvSpPr txBox="1"/>
          <p:nvPr userDrawn="1"/>
        </p:nvSpPr>
        <p:spPr bwMode="auto">
          <a:xfrm>
            <a:off x="1134681" y="1070623"/>
            <a:ext cx="10053979" cy="2752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de-DE" sz="4500" spc="-150">
                <a:solidFill>
                  <a:srgbClr val="EE8002"/>
                </a:solidFill>
                <a:latin typeface="DINPro-Bold"/>
              </a:rPr>
              <a:t>Digi</a:t>
            </a:r>
            <a:r>
              <a:rPr lang="de-DE" sz="4500" spc="-150">
                <a:latin typeface="DINPro-Light"/>
              </a:rPr>
              <a:t>talbaukasten für</a:t>
            </a:r>
            <a:endParaRPr/>
          </a:p>
          <a:p>
            <a:pPr marL="914400" lvl="2" indent="0">
              <a:buNone/>
              <a:defRPr/>
            </a:pPr>
            <a:r>
              <a:rPr lang="de-DE" sz="4500" spc="-150">
                <a:solidFill>
                  <a:srgbClr val="008581"/>
                </a:solidFill>
                <a:latin typeface="DINPro-Bold"/>
              </a:rPr>
              <a:t>ko</a:t>
            </a:r>
            <a:r>
              <a:rPr lang="de-DE" sz="4500" spc="-150">
                <a:latin typeface="DINPro-Light"/>
              </a:rPr>
              <a:t>mpetenzorientiertes</a:t>
            </a:r>
            <a:r>
              <a:rPr lang="de-DE" sz="4500"/>
              <a:t> </a:t>
            </a:r>
            <a:endParaRPr/>
          </a:p>
          <a:p>
            <a:pPr marL="1371600" lvl="3" indent="0">
              <a:buNone/>
              <a:defRPr/>
            </a:pPr>
            <a:r>
              <a:rPr lang="de-DE" sz="4500" spc="-150">
                <a:solidFill>
                  <a:srgbClr val="008581"/>
                </a:solidFill>
                <a:latin typeface="DINPro-Bold"/>
                <a:ea typeface="+mn-ea"/>
                <a:cs typeface="+mn-cs"/>
              </a:rPr>
              <a:t> S</a:t>
            </a:r>
            <a:r>
              <a:rPr lang="de-DE" sz="4500" spc="-150">
                <a:latin typeface="DINPro-Light"/>
              </a:rPr>
              <a:t>elbststudium</a:t>
            </a:r>
            <a:endParaRPr/>
          </a:p>
        </p:txBody>
      </p:sp>
      <p:sp>
        <p:nvSpPr>
          <p:cNvPr id="8" name="Textfeld 7"/>
          <p:cNvSpPr txBox="1"/>
          <p:nvPr userDrawn="1"/>
        </p:nvSpPr>
        <p:spPr bwMode="auto">
          <a:xfrm>
            <a:off x="1361851" y="3521744"/>
            <a:ext cx="7467600" cy="13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600"/>
              </a:spcAft>
              <a:buNone/>
              <a:defRPr/>
            </a:pPr>
            <a:r>
              <a:rPr lang="de-DE" sz="1600">
                <a:latin typeface="DINPro-Bold"/>
              </a:rPr>
              <a:t>Projektziel:</a:t>
            </a:r>
            <a:r>
              <a:rPr lang="de-DE" sz="1600">
                <a:latin typeface="DINPro-Light"/>
              </a:rPr>
              <a:t>		Selbststudium fördern</a:t>
            </a:r>
            <a:endParaRPr/>
          </a:p>
          <a:p>
            <a:pPr marL="0" indent="0">
              <a:spcAft>
                <a:spcPts val="600"/>
              </a:spcAft>
              <a:buNone/>
              <a:defRPr/>
            </a:pPr>
            <a:r>
              <a:rPr lang="de-DE" sz="1600" b="1">
                <a:latin typeface="DINPro-Bold"/>
              </a:rPr>
              <a:t>Laufzeit:</a:t>
            </a:r>
            <a:r>
              <a:rPr lang="de-DE" sz="1600">
                <a:latin typeface="DINPro-Bold"/>
              </a:rPr>
              <a:t> </a:t>
            </a:r>
            <a:r>
              <a:rPr lang="de-DE" sz="1600">
                <a:latin typeface="DINPro-Light"/>
              </a:rPr>
              <a:t>			08.2021 – 07.2024</a:t>
            </a:r>
            <a:endParaRPr/>
          </a:p>
          <a:p>
            <a:pPr marL="0" indent="0">
              <a:spcAft>
                <a:spcPts val="600"/>
              </a:spcAft>
              <a:buNone/>
              <a:defRPr/>
            </a:pPr>
            <a:r>
              <a:rPr lang="de-DE" sz="1600" b="1">
                <a:latin typeface="DINPro-Bold"/>
              </a:rPr>
              <a:t>Fördernde Einrichtung:</a:t>
            </a:r>
            <a:r>
              <a:rPr lang="de-DE" sz="1600">
                <a:latin typeface="DINPro-Bold"/>
              </a:rPr>
              <a:t> </a:t>
            </a:r>
            <a:r>
              <a:rPr lang="de-DE" sz="1600">
                <a:latin typeface="DINPro-Light"/>
              </a:rPr>
              <a:t>	</a:t>
            </a:r>
            <a:r>
              <a:rPr lang="de-DE" sz="1600" i="0">
                <a:latin typeface="DINPro-Light"/>
              </a:rPr>
              <a:t>Stiftung Innovation in der Hochschullehre </a:t>
            </a:r>
            <a:endParaRPr/>
          </a:p>
          <a:p>
            <a:pPr marL="0" indent="0">
              <a:spcAft>
                <a:spcPts val="600"/>
              </a:spcAft>
              <a:buNone/>
              <a:defRPr/>
            </a:pPr>
            <a:r>
              <a:rPr lang="de-DE" sz="1600" b="1">
                <a:latin typeface="DINPro-Bold"/>
              </a:rPr>
              <a:t>Projekt-Website:</a:t>
            </a:r>
            <a:r>
              <a:rPr lang="de-DE" sz="1600">
                <a:latin typeface="DINPro-Bold"/>
              </a:rPr>
              <a:t> 	</a:t>
            </a:r>
            <a:r>
              <a:rPr lang="de-DE" sz="1600">
                <a:latin typeface="DINPro-Light"/>
              </a:rPr>
              <a:t>	</a:t>
            </a:r>
            <a:r>
              <a:rPr lang="de-DE" sz="1600" u="sng">
                <a:solidFill>
                  <a:srgbClr val="008581"/>
                </a:solidFill>
                <a:latin typeface="DINPro-Light"/>
                <a:hlinkClick r:id="rId2" tooltip="http://www.digikos.de/"/>
              </a:rPr>
              <a:t>www.digikos.de</a:t>
            </a:r>
            <a:endParaRPr lang="de-DE" sz="1600">
              <a:solidFill>
                <a:srgbClr val="008581"/>
              </a:solidFill>
              <a:latin typeface="DINPro-Light"/>
            </a:endParaRPr>
          </a:p>
        </p:txBody>
      </p:sp>
      <p:cxnSp>
        <p:nvCxnSpPr>
          <p:cNvPr id="9" name="Gerader Verbinder 8"/>
          <p:cNvCxnSpPr>
            <a:cxnSpLocks/>
          </p:cNvCxnSpPr>
          <p:nvPr userDrawn="1"/>
        </p:nvCxnSpPr>
        <p:spPr bwMode="auto">
          <a:xfrm>
            <a:off x="1285875" y="3570076"/>
            <a:ext cx="0" cy="1195720"/>
          </a:xfrm>
          <a:prstGeom prst="line">
            <a:avLst/>
          </a:prstGeom>
          <a:ln w="28575" cap="rnd">
            <a:solidFill>
              <a:srgbClr val="EE800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7"/>
          <p:cNvCxnSpPr>
            <a:cxnSpLocks/>
          </p:cNvCxnSpPr>
          <p:nvPr userDrawn="1"/>
        </p:nvCxnSpPr>
        <p:spPr bwMode="auto">
          <a:xfrm>
            <a:off x="838200" y="6281928"/>
            <a:ext cx="10515599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/>
          <p:cNvSpPr/>
          <p:nvPr userDrawn="1"/>
        </p:nvSpPr>
        <p:spPr bwMode="auto">
          <a:xfrm>
            <a:off x="0" y="5567836"/>
            <a:ext cx="12192000" cy="1290164"/>
          </a:xfrm>
          <a:prstGeom prst="rect">
            <a:avLst/>
          </a:prstGeom>
          <a:solidFill>
            <a:srgbClr val="EE8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extplatzhalter 2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8024272" y="2216418"/>
            <a:ext cx="3172409" cy="1390737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DINPro-Light"/>
              </a:defRPr>
            </a:lvl1pPr>
            <a:lvl2pPr marL="4572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2pPr>
            <a:lvl3pPr marL="9144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3pPr>
            <a:lvl4pPr marL="13716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4pPr>
            <a:lvl5pPr marL="1828800" indent="0">
              <a:buNone/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Vortragende</a:t>
            </a:r>
            <a:br>
              <a:rPr lang="de-DE"/>
            </a:br>
            <a:r>
              <a:rPr lang="de-DE"/>
              <a:t>bearbeiten</a:t>
            </a:r>
            <a:br>
              <a:rPr lang="de-DE"/>
            </a:br>
            <a:r>
              <a:rPr lang="de-DE"/>
              <a:t>Shift + Return</a:t>
            </a:r>
            <a:endParaRPr/>
          </a:p>
        </p:txBody>
      </p:sp>
      <p:pic>
        <p:nvPicPr>
          <p:cNvPr id="3" name="Grafik 2"/>
          <p:cNvPicPr/>
          <p:nvPr userDrawn="1"/>
        </p:nvPicPr>
        <p:blipFill>
          <a:blip r:embed="rId3"/>
          <a:stretch/>
        </p:blipFill>
        <p:spPr bwMode="auto">
          <a:xfrm>
            <a:off x="9659662" y="0"/>
            <a:ext cx="1892393" cy="1168527"/>
          </a:xfrm>
          <a:prstGeom prst="rect">
            <a:avLst/>
          </a:prstGeom>
        </p:spPr>
      </p:pic>
      <p:pic>
        <p:nvPicPr>
          <p:cNvPr id="4" name="Grafik 3" descr="Ein Bild, das Text enthält.&#10;&#10;Automatisch generierte Beschreibung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838200" y="5785125"/>
            <a:ext cx="1522756" cy="737014"/>
          </a:xfrm>
          <a:prstGeom prst="rect">
            <a:avLst/>
          </a:prstGeom>
        </p:spPr>
      </p:pic>
      <p:pic>
        <p:nvPicPr>
          <p:cNvPr id="5" name="Grafik 4" descr="Ein Bild, das Text enthält.&#10;&#10;Automatisch generierte Beschreibung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5624112" y="5774723"/>
            <a:ext cx="1870011" cy="74741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10614744" y="5833959"/>
            <a:ext cx="740323" cy="740323"/>
          </a:xfrm>
          <a:prstGeom prst="rect">
            <a:avLst/>
          </a:prstGeom>
        </p:spPr>
      </p:pic>
      <p:pic>
        <p:nvPicPr>
          <p:cNvPr id="10" name="Grafik 9" descr="Ein Bild, das Text enthält.&#10;&#10;Automatisch generierte Beschreibung"/>
          <p:cNvPicPr>
            <a:picLocks noChangeAspect="1"/>
          </p:cNvPicPr>
          <p:nvPr userDrawn="1"/>
        </p:nvPicPr>
        <p:blipFill>
          <a:blip r:embed="rId7"/>
          <a:stretch/>
        </p:blipFill>
        <p:spPr bwMode="auto">
          <a:xfrm>
            <a:off x="7953624" y="5782512"/>
            <a:ext cx="1996510" cy="875159"/>
          </a:xfrm>
          <a:prstGeom prst="rect">
            <a:avLst/>
          </a:prstGeom>
        </p:spPr>
      </p:pic>
      <p:pic>
        <p:nvPicPr>
          <p:cNvPr id="18" name="Grafik 17" descr="Ein Bild, das Text, Clipart enthält.&#10;&#10;Automatisch generierte Beschreibung"/>
          <p:cNvPicPr>
            <a:picLocks noChangeAspect="1"/>
          </p:cNvPicPr>
          <p:nvPr userDrawn="1"/>
        </p:nvPicPr>
        <p:blipFill>
          <a:blip r:embed="rId8"/>
          <a:stretch/>
        </p:blipFill>
        <p:spPr bwMode="auto">
          <a:xfrm>
            <a:off x="3011880" y="5996912"/>
            <a:ext cx="1996511" cy="4091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Agenda_a_türki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" name="Textplatzhalter 23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705679" y="655870"/>
            <a:ext cx="8953983" cy="8465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latin typeface="DINPro-Bold"/>
              </a:defRPr>
            </a:lvl1pPr>
            <a:lvl2pPr marL="457200" indent="0">
              <a:buNone/>
              <a:defRPr sz="4800">
                <a:latin typeface="DINPro-Bold"/>
              </a:defRPr>
            </a:lvl2pPr>
            <a:lvl3pPr marL="914400" indent="0">
              <a:buNone/>
              <a:defRPr sz="4800">
                <a:latin typeface="DINPro-Bold"/>
              </a:defRPr>
            </a:lvl3pPr>
            <a:lvl4pPr marL="1371600" indent="0">
              <a:buNone/>
              <a:defRPr sz="4800">
                <a:latin typeface="DINPro-Bold"/>
              </a:defRPr>
            </a:lvl4pPr>
            <a:lvl5pPr marL="1828800" indent="0">
              <a:buNone/>
              <a:defRPr sz="4800"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TITEL AGENDA</a:t>
            </a:r>
            <a:endParaRPr/>
          </a:p>
        </p:txBody>
      </p:sp>
      <p:pic>
        <p:nvPicPr>
          <p:cNvPr id="9" name="Grafik 8"/>
          <p:cNvPicPr/>
          <p:nvPr userDrawn="1"/>
        </p:nvPicPr>
        <p:blipFill>
          <a:blip r:embed="rId2"/>
          <a:stretch/>
        </p:blipFill>
        <p:spPr bwMode="auto">
          <a:xfrm>
            <a:off x="9659662" y="0"/>
            <a:ext cx="1892393" cy="1168527"/>
          </a:xfrm>
          <a:prstGeom prst="rect">
            <a:avLst/>
          </a:prstGeom>
        </p:spPr>
      </p:pic>
      <p:sp>
        <p:nvSpPr>
          <p:cNvPr id="11" name="Inhaltsplatzhalter 10"/>
          <p:cNvSpPr>
            <a:spLocks noGrp="1"/>
          </p:cNvSpPr>
          <p:nvPr>
            <p:ph sz="quarter" idx="18" hasCustomPrompt="1"/>
          </p:nvPr>
        </p:nvSpPr>
        <p:spPr bwMode="auto">
          <a:xfrm>
            <a:off x="719127" y="1743709"/>
            <a:ext cx="8940535" cy="4494869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buSzPct val="125000"/>
              <a:buFontTx/>
              <a:buBlip>
                <a:blip r:embed="rId3"/>
              </a:buBlip>
              <a:defRPr sz="2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buSzPct val="150000"/>
              <a:buFontTx/>
              <a:buBlip>
                <a:blip r:embed="rId3"/>
              </a:buBlip>
              <a:defRPr sz="25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SzPct val="150000"/>
              <a:buFontTx/>
              <a:buBlip>
                <a:blip r:embed="rId3"/>
              </a:buBlip>
              <a:defRPr sz="2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>
              <a:buSzPct val="150000"/>
              <a:buFontTx/>
              <a:buBlip>
                <a:blip r:embed="rId3"/>
              </a:buBlip>
              <a:defRPr sz="2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SzPct val="150000"/>
              <a:buFontTx/>
              <a:buBlip>
                <a:blip r:embed="rId3"/>
              </a:buBlip>
              <a:defRPr sz="2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>
              <a:defRPr/>
            </a:pPr>
            <a:r>
              <a:rPr lang="de-DE"/>
              <a:t>Thema I</a:t>
            </a:r>
            <a:endParaRPr/>
          </a:p>
          <a:p>
            <a:pPr lvl="0">
              <a:defRPr/>
            </a:pPr>
            <a:r>
              <a:rPr lang="de-DE"/>
              <a:t>Thema II</a:t>
            </a:r>
            <a:endParaRPr/>
          </a:p>
          <a:p>
            <a:pPr lvl="0">
              <a:defRPr/>
            </a:pPr>
            <a:r>
              <a:rPr lang="de-DE"/>
              <a:t>Thema III</a:t>
            </a:r>
            <a:endParaRPr/>
          </a:p>
          <a:p>
            <a:pPr lvl="0">
              <a:defRPr/>
            </a:pPr>
            <a:r>
              <a:rPr lang="de-DE"/>
              <a:t>Thema IV</a:t>
            </a:r>
            <a:endParaRPr/>
          </a:p>
          <a:p>
            <a:pPr lvl="0">
              <a:defRPr/>
            </a:pPr>
            <a:r>
              <a:rPr lang="de-DE"/>
              <a:t>Thema V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Agenda_a_oran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/>
          <p:nvPr userDrawn="1"/>
        </p:nvPicPr>
        <p:blipFill>
          <a:blip r:embed="rId2"/>
          <a:stretch/>
        </p:blipFill>
        <p:spPr bwMode="auto">
          <a:xfrm>
            <a:off x="9659662" y="0"/>
            <a:ext cx="1892393" cy="1168527"/>
          </a:xfrm>
          <a:prstGeom prst="rect">
            <a:avLst/>
          </a:prstGeom>
        </p:spPr>
      </p:pic>
      <p:sp>
        <p:nvSpPr>
          <p:cNvPr id="14" name="Textplatzhalter 23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705679" y="655870"/>
            <a:ext cx="8953983" cy="8465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latin typeface="DINPro-Bold"/>
              </a:defRPr>
            </a:lvl1pPr>
            <a:lvl2pPr marL="457200" indent="0">
              <a:buNone/>
              <a:defRPr sz="4800">
                <a:latin typeface="DINPro-Bold"/>
              </a:defRPr>
            </a:lvl2pPr>
            <a:lvl3pPr marL="914400" indent="0">
              <a:buNone/>
              <a:defRPr sz="4800">
                <a:latin typeface="DINPro-Bold"/>
              </a:defRPr>
            </a:lvl3pPr>
            <a:lvl4pPr marL="1371600" indent="0">
              <a:buNone/>
              <a:defRPr sz="4800">
                <a:latin typeface="DINPro-Bold"/>
              </a:defRPr>
            </a:lvl4pPr>
            <a:lvl5pPr marL="1828800" indent="0">
              <a:buNone/>
              <a:defRPr sz="4800"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TITEL AGENDA</a:t>
            </a:r>
            <a:endParaRPr/>
          </a:p>
        </p:txBody>
      </p:sp>
      <p:sp>
        <p:nvSpPr>
          <p:cNvPr id="4" name="Inhaltsplatzhalter 10"/>
          <p:cNvSpPr>
            <a:spLocks noGrp="1"/>
          </p:cNvSpPr>
          <p:nvPr>
            <p:ph sz="quarter" idx="18" hasCustomPrompt="1"/>
          </p:nvPr>
        </p:nvSpPr>
        <p:spPr bwMode="auto">
          <a:xfrm>
            <a:off x="719127" y="1743709"/>
            <a:ext cx="8940535" cy="4494869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buSzPct val="125000"/>
              <a:buFontTx/>
              <a:buBlip>
                <a:blip r:embed="rId3"/>
              </a:buBlip>
              <a:defRPr sz="2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buSzPct val="150000"/>
              <a:buFontTx/>
              <a:buBlip>
                <a:blip r:embed="rId4"/>
              </a:buBlip>
              <a:defRPr sz="25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buSzPct val="150000"/>
              <a:buFontTx/>
              <a:buBlip>
                <a:blip r:embed="rId4"/>
              </a:buBlip>
              <a:defRPr sz="2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>
              <a:buSzPct val="150000"/>
              <a:buFontTx/>
              <a:buBlip>
                <a:blip r:embed="rId4"/>
              </a:buBlip>
              <a:defRPr sz="2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>
              <a:buSzPct val="150000"/>
              <a:buFontTx/>
              <a:buBlip>
                <a:blip r:embed="rId4"/>
              </a:buBlip>
              <a:defRPr sz="2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>
              <a:defRPr/>
            </a:pPr>
            <a:r>
              <a:rPr lang="de-DE"/>
              <a:t>Thema I</a:t>
            </a:r>
            <a:endParaRPr/>
          </a:p>
          <a:p>
            <a:pPr lvl="0">
              <a:defRPr/>
            </a:pPr>
            <a:r>
              <a:rPr lang="de-DE"/>
              <a:t>Thema II</a:t>
            </a:r>
            <a:endParaRPr/>
          </a:p>
          <a:p>
            <a:pPr lvl="0">
              <a:defRPr/>
            </a:pPr>
            <a:r>
              <a:rPr lang="de-DE"/>
              <a:t>Thema III</a:t>
            </a:r>
            <a:endParaRPr/>
          </a:p>
          <a:p>
            <a:pPr lvl="0">
              <a:defRPr/>
            </a:pPr>
            <a:r>
              <a:rPr lang="de-DE"/>
              <a:t>Thema IV</a:t>
            </a:r>
            <a:endParaRPr/>
          </a:p>
          <a:p>
            <a:pPr lvl="0">
              <a:defRPr/>
            </a:pPr>
            <a:r>
              <a:rPr lang="de-DE"/>
              <a:t>Thema V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Zwischentitel_a_türki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694157" y="2230408"/>
            <a:ext cx="8965506" cy="1901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>
                <a:solidFill>
                  <a:schemeClr val="tx1"/>
                </a:solidFill>
                <a:latin typeface="DINPro-Bold"/>
              </a:defRPr>
            </a:lvl1pPr>
            <a:lvl2pPr marL="457200" indent="0">
              <a:buNone/>
              <a:defRPr sz="6000">
                <a:solidFill>
                  <a:schemeClr val="tx1"/>
                </a:solidFill>
                <a:latin typeface="DINPro-Bold"/>
              </a:defRPr>
            </a:lvl2pPr>
            <a:lvl3pPr marL="914400" indent="0">
              <a:buNone/>
              <a:defRPr sz="6000">
                <a:solidFill>
                  <a:schemeClr val="tx1"/>
                </a:solidFill>
                <a:latin typeface="DINPro-Bold"/>
              </a:defRPr>
            </a:lvl3pPr>
            <a:lvl4pPr marL="1371600" indent="0">
              <a:buNone/>
              <a:defRPr sz="6000">
                <a:solidFill>
                  <a:schemeClr val="tx1"/>
                </a:solidFill>
                <a:latin typeface="DINPro-Bold"/>
              </a:defRPr>
            </a:lvl4pPr>
            <a:lvl5pPr marL="1828800" indent="0">
              <a:buNone/>
              <a:defRPr sz="6000">
                <a:solidFill>
                  <a:schemeClr val="tx1"/>
                </a:solidFill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6" name="Gleichschenkliges Dreieck 5"/>
          <p:cNvSpPr/>
          <p:nvPr userDrawn="1"/>
        </p:nvSpPr>
        <p:spPr bwMode="auto">
          <a:xfrm rot="5400000">
            <a:off x="-250059" y="2310847"/>
            <a:ext cx="1182756" cy="705678"/>
          </a:xfrm>
          <a:prstGeom prst="triangle">
            <a:avLst>
              <a:gd name="adj" fmla="val 50000"/>
            </a:avLst>
          </a:prstGeom>
          <a:solidFill>
            <a:srgbClr val="008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cxnSp>
        <p:nvCxnSpPr>
          <p:cNvPr id="7" name="Gerader Verbinder 6"/>
          <p:cNvCxnSpPr>
            <a:cxnSpLocks/>
          </p:cNvCxnSpPr>
          <p:nvPr userDrawn="1"/>
        </p:nvCxnSpPr>
        <p:spPr bwMode="auto">
          <a:xfrm>
            <a:off x="884581" y="5287618"/>
            <a:ext cx="429370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/>
          <p:cNvPicPr/>
          <p:nvPr userDrawn="1"/>
        </p:nvPicPr>
        <p:blipFill>
          <a:blip r:embed="rId2"/>
          <a:stretch/>
        </p:blipFill>
        <p:spPr bwMode="auto">
          <a:xfrm>
            <a:off x="9659662" y="0"/>
            <a:ext cx="1892393" cy="1168527"/>
          </a:xfrm>
          <a:prstGeom prst="rect">
            <a:avLst/>
          </a:prstGeom>
        </p:spPr>
      </p:pic>
      <p:sp>
        <p:nvSpPr>
          <p:cNvPr id="11" name="Textplatzhalter 11"/>
          <p:cNvSpPr>
            <a:spLocks noGrp="1"/>
          </p:cNvSpPr>
          <p:nvPr>
            <p:ph type="body" sz="quarter" idx="10"/>
          </p:nvPr>
        </p:nvSpPr>
        <p:spPr bwMode="auto">
          <a:xfrm>
            <a:off x="884581" y="5400072"/>
            <a:ext cx="4293705" cy="9541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DINPro-Light"/>
              </a:defRPr>
            </a:lvl1pPr>
            <a:lvl2pPr marL="457200" indent="0">
              <a:buNone/>
              <a:defRPr sz="1400">
                <a:latin typeface="DINPro-Light"/>
              </a:defRPr>
            </a:lvl2pPr>
            <a:lvl3pPr marL="914400" indent="0">
              <a:buNone/>
              <a:defRPr sz="1400">
                <a:latin typeface="DINPro-Light"/>
              </a:defRPr>
            </a:lvl3pPr>
            <a:lvl4pPr marL="1371600" indent="0">
              <a:buNone/>
              <a:defRPr sz="1400">
                <a:latin typeface="DINPro-Light"/>
              </a:defRPr>
            </a:lvl4pPr>
            <a:lvl5pPr marL="1828800" indent="0">
              <a:buNone/>
              <a:defRPr sz="1400">
                <a:latin typeface="DINPro-Light"/>
              </a:defRPr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Zwischentitel_a_oran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0"/>
          </p:nvPr>
        </p:nvSpPr>
        <p:spPr bwMode="auto">
          <a:xfrm>
            <a:off x="884581" y="5400072"/>
            <a:ext cx="4293705" cy="9541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DINPro-Light"/>
              </a:defRPr>
            </a:lvl1pPr>
            <a:lvl2pPr marL="457200" indent="0">
              <a:buNone/>
              <a:defRPr sz="1400">
                <a:latin typeface="DINPro-Light"/>
              </a:defRPr>
            </a:lvl2pPr>
            <a:lvl3pPr marL="914400" indent="0">
              <a:buNone/>
              <a:defRPr sz="1400">
                <a:latin typeface="DINPro-Light"/>
              </a:defRPr>
            </a:lvl3pPr>
            <a:lvl4pPr marL="1371600" indent="0">
              <a:buNone/>
              <a:defRPr sz="1400">
                <a:latin typeface="DINPro-Light"/>
              </a:defRPr>
            </a:lvl4pPr>
            <a:lvl5pPr marL="1828800" indent="0">
              <a:buNone/>
              <a:defRPr sz="1400">
                <a:latin typeface="DINPro-Light"/>
              </a:defRPr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7" name="Gleichschenkliges Dreieck 6"/>
          <p:cNvSpPr/>
          <p:nvPr userDrawn="1"/>
        </p:nvSpPr>
        <p:spPr bwMode="auto">
          <a:xfrm rot="5400000">
            <a:off x="-250059" y="2310847"/>
            <a:ext cx="1182756" cy="705678"/>
          </a:xfrm>
          <a:prstGeom prst="triangle">
            <a:avLst>
              <a:gd name="adj" fmla="val 50000"/>
            </a:avLst>
          </a:prstGeom>
          <a:solidFill>
            <a:srgbClr val="EE8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cxnSp>
        <p:nvCxnSpPr>
          <p:cNvPr id="8" name="Gerader Verbinder 7"/>
          <p:cNvCxnSpPr>
            <a:cxnSpLocks/>
          </p:cNvCxnSpPr>
          <p:nvPr userDrawn="1"/>
        </p:nvCxnSpPr>
        <p:spPr bwMode="auto">
          <a:xfrm>
            <a:off x="884581" y="5287618"/>
            <a:ext cx="429370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/>
          <p:cNvPicPr/>
          <p:nvPr userDrawn="1"/>
        </p:nvPicPr>
        <p:blipFill>
          <a:blip r:embed="rId2"/>
          <a:stretch/>
        </p:blipFill>
        <p:spPr bwMode="auto">
          <a:xfrm>
            <a:off x="9659662" y="0"/>
            <a:ext cx="1892393" cy="1168527"/>
          </a:xfrm>
          <a:prstGeom prst="rect">
            <a:avLst/>
          </a:prstGeom>
        </p:spPr>
      </p:pic>
      <p:sp>
        <p:nvSpPr>
          <p:cNvPr id="2" name="Textplatzhalter 2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694157" y="2230408"/>
            <a:ext cx="8965506" cy="1901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>
                <a:solidFill>
                  <a:schemeClr val="tx1"/>
                </a:solidFill>
                <a:latin typeface="DINPro-Bold"/>
              </a:defRPr>
            </a:lvl1pPr>
            <a:lvl2pPr marL="457200" indent="0">
              <a:buNone/>
              <a:defRPr sz="6000">
                <a:solidFill>
                  <a:schemeClr val="tx1"/>
                </a:solidFill>
                <a:latin typeface="DINPro-Bold"/>
              </a:defRPr>
            </a:lvl2pPr>
            <a:lvl3pPr marL="914400" indent="0">
              <a:buNone/>
              <a:defRPr sz="6000">
                <a:solidFill>
                  <a:schemeClr val="tx1"/>
                </a:solidFill>
                <a:latin typeface="DINPro-Bold"/>
              </a:defRPr>
            </a:lvl3pPr>
            <a:lvl4pPr marL="1371600" indent="0">
              <a:buNone/>
              <a:defRPr sz="6000">
                <a:solidFill>
                  <a:schemeClr val="tx1"/>
                </a:solidFill>
                <a:latin typeface="DINPro-Bold"/>
              </a:defRPr>
            </a:lvl4pPr>
            <a:lvl5pPr marL="1828800" indent="0">
              <a:buNone/>
              <a:defRPr sz="6000">
                <a:solidFill>
                  <a:schemeClr val="tx1"/>
                </a:solidFill>
                <a:latin typeface="DINPro-Bold"/>
              </a:defRPr>
            </a:lvl5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os.de/ilias.php?baseClass=ilrepositorygui&amp;ref_id=373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sbi.de/bib/personen-und-projekte/digikos/vortraeg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2.png"/><Relationship Id="rId5" Type="http://schemas.openxmlformats.org/officeDocument/2006/relationships/hyperlink" Target="http://www.digikos.de/" TargetMode="External"/><Relationship Id="rId4" Type="http://schemas.openxmlformats.org/officeDocument/2006/relationships/hyperlink" Target="https://creativecommons.org/licenses/by/4.0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hsbi.de/bib/personen-und-projekte/digikos/digikos/team" TargetMode="External"/><Relationship Id="rId5" Type="http://schemas.openxmlformats.org/officeDocument/2006/relationships/hyperlink" Target="https://www.hsbi.de/bib/personen-und-projekte/digikos/kooperationen" TargetMode="External"/><Relationship Id="rId4" Type="http://schemas.openxmlformats.org/officeDocument/2006/relationships/hyperlink" Target="https://www.hsbi.de/bib/personen-und-projekte/digikos/digital-learning-scout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4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Bielefeld</a:t>
            </a:r>
            <a:endParaRPr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Prof. Dr. Carsten Gips</a:t>
            </a:r>
          </a:p>
          <a:p>
            <a:pPr>
              <a:defRPr/>
            </a:pPr>
            <a:r>
              <a:rPr lang="de-DE" sz="1800" b="0" i="0" u="none" strike="noStrike" cap="none" spc="0">
                <a:solidFill>
                  <a:schemeClr val="tx1">
                    <a:lumMod val="85000"/>
                    <a:lumOff val="15000"/>
                  </a:schemeClr>
                </a:solidFill>
                <a:latin typeface="DINPro-Light"/>
                <a:ea typeface="DINPro-Light"/>
                <a:cs typeface="DINPro-Light"/>
              </a:rPr>
              <a:t>Dr. Henrik Pruisken</a:t>
            </a:r>
            <a:endParaRPr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>
            <a:off x="760649" y="878345"/>
            <a:ext cx="6554550" cy="1862455"/>
          </a:xfrm>
        </p:spPr>
        <p:txBody>
          <a:bodyPr/>
          <a:lstStyle/>
          <a:p>
            <a:pPr>
              <a:lnSpc>
                <a:spcPts val="2400"/>
              </a:lnSpc>
              <a:spcBef>
                <a:spcPts val="0"/>
              </a:spcBef>
              <a:defRPr/>
            </a:pPr>
            <a:r>
              <a:rPr lang="de-DE" sz="4000" b="1"/>
              <a:t>Bielefelder Monsterjagd –</a:t>
            </a:r>
            <a:endParaRPr/>
          </a:p>
          <a:p>
            <a:pPr>
              <a:lnSpc>
                <a:spcPts val="2400"/>
              </a:lnSpc>
              <a:spcBef>
                <a:spcPts val="0"/>
              </a:spcBef>
              <a:defRPr/>
            </a:pPr>
            <a:endParaRPr lang="de-DE" sz="4000" b="1"/>
          </a:p>
          <a:p>
            <a:pPr>
              <a:lnSpc>
                <a:spcPts val="2400"/>
              </a:lnSpc>
              <a:spcBef>
                <a:spcPts val="0"/>
              </a:spcBef>
              <a:defRPr/>
            </a:pPr>
            <a:r>
              <a:rPr lang="de-DE" sz="4000" b="1"/>
              <a:t>ein Praxisbeispiel</a:t>
            </a:r>
            <a:endParaRPr/>
          </a:p>
          <a:p>
            <a:pPr>
              <a:lnSpc>
                <a:spcPts val="2400"/>
              </a:lnSpc>
              <a:spcBef>
                <a:spcPts val="0"/>
              </a:spcBef>
              <a:defRPr/>
            </a:pPr>
            <a:endParaRPr lang="de-DE" sz="2000"/>
          </a:p>
          <a:p>
            <a:pPr>
              <a:lnSpc>
                <a:spcPts val="2400"/>
              </a:lnSpc>
              <a:defRPr/>
            </a:pPr>
            <a:endParaRPr lang="de-DE" sz="240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 bwMode="auto">
          <a:xfrm>
            <a:off x="1630407" y="4472172"/>
            <a:ext cx="2743200" cy="365124"/>
          </a:xfrm>
        </p:spPr>
        <p:txBody>
          <a:bodyPr/>
          <a:lstStyle/>
          <a:p>
            <a:pPr>
              <a:defRPr/>
            </a:pPr>
            <a:r>
              <a:rPr lang="de-DE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DINPro-Light"/>
              </a:rPr>
              <a:t>20.11.2024</a:t>
            </a:r>
            <a:endParaRPr lang="de-DE" dirty="0">
              <a:solidFill>
                <a:schemeClr val="tx1">
                  <a:lumMod val="85000"/>
                  <a:lumOff val="15000"/>
                </a:schemeClr>
              </a:solidFill>
              <a:latin typeface="DINPro-Light"/>
            </a:endParaRPr>
          </a:p>
        </p:txBody>
      </p:sp>
      <p:sp>
        <p:nvSpPr>
          <p:cNvPr id="8" name="Textfeld 7"/>
          <p:cNvSpPr txBox="1"/>
          <p:nvPr/>
        </p:nvSpPr>
        <p:spPr bwMode="auto">
          <a:xfrm>
            <a:off x="1338267" y="2371468"/>
            <a:ext cx="5399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de-DE" sz="2400" dirty="0"/>
              <a:t>Vortrag auf der DLK 24 an der Hochschule Bielefeld (HSBI)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11033E-0579-480B-BA33-D35F4CBCBB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sz="2200" dirty="0"/>
              <a:t>Konzept der Monsterjagd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EA2BE7E-B585-49CD-8ECC-084F05EBEB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Spielidee:</a:t>
            </a:r>
            <a:r>
              <a:rPr lang="de-DE" dirty="0"/>
              <a:t> Studierende wehren durch das Lösen von Aufgaben gemeinsam Monsterangriffe auf Bielefeld (eine Stadt) ab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Siegbedingung: </a:t>
            </a:r>
            <a:r>
              <a:rPr lang="de-DE" dirty="0"/>
              <a:t>Sieg über das Endboss-Monsters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Durchführung: </a:t>
            </a:r>
            <a:r>
              <a:rPr lang="de-DE" dirty="0"/>
              <a:t>Das Spiel wird im (begleiteten) Selbststudium im Verlauf des Semesters in ILIAS durchgeführt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7543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 bwMode="auto"/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de-DE" sz="2400" dirty="0"/>
              <a:t>ILIAS-Spielelemente</a:t>
            </a:r>
            <a:endParaRPr sz="2400" dirty="0"/>
          </a:p>
          <a:p>
            <a:pPr>
              <a:defRPr/>
            </a:pPr>
            <a:r>
              <a:rPr lang="de-DE" dirty="0"/>
              <a:t> </a:t>
            </a:r>
            <a:endParaRPr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28369" y="1252054"/>
            <a:ext cx="5367015" cy="3888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42518" y="5285347"/>
            <a:ext cx="5738716" cy="64119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039359" y="1252054"/>
            <a:ext cx="5739045" cy="202006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7474289" y="3347914"/>
            <a:ext cx="2593076" cy="25786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de-DE" sz="2200" dirty="0"/>
              <a:t>Materialien auf digikos.de</a:t>
            </a:r>
            <a:endParaRPr sz="2200" dirty="0"/>
          </a:p>
        </p:txBody>
      </p:sp>
      <p:sp>
        <p:nvSpPr>
          <p:cNvPr id="4" name="Textfeld 3"/>
          <p:cNvSpPr txBox="1"/>
          <p:nvPr/>
        </p:nvSpPr>
        <p:spPr bwMode="auto">
          <a:xfrm>
            <a:off x="4689566" y="2218456"/>
            <a:ext cx="28128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i="1" dirty="0"/>
              <a:t>PowerPoint-Bibliothek:</a:t>
            </a:r>
            <a:endParaRPr dirty="0"/>
          </a:p>
          <a:p>
            <a:pPr>
              <a:defRPr/>
            </a:pPr>
            <a:endParaRPr lang="de-DE" dirty="0"/>
          </a:p>
          <a:p>
            <a:pPr marL="285750" lvl="0" indent="-285750">
              <a:buFont typeface="Arial"/>
              <a:buChar char="•"/>
              <a:defRPr/>
            </a:pPr>
            <a:r>
              <a:rPr lang="de-DE" dirty="0"/>
              <a:t>Titel-Grafik</a:t>
            </a:r>
            <a:endParaRPr dirty="0"/>
          </a:p>
          <a:p>
            <a:pPr marL="285750" lvl="0" indent="-285750">
              <a:buFont typeface="Arial"/>
              <a:buChar char="•"/>
              <a:defRPr/>
            </a:pPr>
            <a:r>
              <a:rPr lang="de-DE" dirty="0"/>
              <a:t>Spielkarten-Grafik</a:t>
            </a:r>
            <a:endParaRPr dirty="0"/>
          </a:p>
          <a:p>
            <a:pPr marL="285750" lvl="0" indent="-285750">
              <a:buFont typeface="Arial"/>
              <a:buChar char="•"/>
              <a:defRPr/>
            </a:pPr>
            <a:r>
              <a:rPr lang="de-DE" dirty="0"/>
              <a:t>Monster-Grafiken</a:t>
            </a:r>
            <a:endParaRPr dirty="0"/>
          </a:p>
          <a:p>
            <a:pPr marL="285750" lvl="0" indent="-285750">
              <a:buFont typeface="Arial"/>
              <a:buChar char="•"/>
              <a:defRPr/>
            </a:pPr>
            <a:r>
              <a:rPr lang="de-DE" dirty="0"/>
              <a:t>Gewonnen-Grafik</a:t>
            </a:r>
            <a:endParaRPr dirty="0"/>
          </a:p>
          <a:p>
            <a:pPr marL="285750" indent="-285750">
              <a:buFont typeface="Arial"/>
              <a:buChar char="•"/>
              <a:defRPr/>
            </a:pPr>
            <a:r>
              <a:rPr lang="de-DE" dirty="0"/>
              <a:t>Verloren-Grafik</a:t>
            </a:r>
            <a:endParaRPr dirty="0"/>
          </a:p>
        </p:txBody>
      </p:sp>
      <p:sp>
        <p:nvSpPr>
          <p:cNvPr id="5" name="Textfeld 4"/>
          <p:cNvSpPr txBox="1"/>
          <p:nvPr/>
        </p:nvSpPr>
        <p:spPr bwMode="auto">
          <a:xfrm>
            <a:off x="768210" y="2218456"/>
            <a:ext cx="41975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i="1" dirty="0"/>
              <a:t>ILIAS-Ordner (ZIP-Datei)</a:t>
            </a:r>
            <a:endParaRPr i="1" dirty="0"/>
          </a:p>
          <a:p>
            <a:pPr>
              <a:defRPr/>
            </a:pPr>
            <a:endParaRPr lang="de-DE" i="1" dirty="0"/>
          </a:p>
          <a:p>
            <a:pPr marL="285750" lvl="0" indent="-285750">
              <a:buFont typeface="Arial"/>
              <a:buChar char="•"/>
              <a:defRPr/>
            </a:pPr>
            <a:r>
              <a:rPr lang="de-DE" dirty="0"/>
              <a:t>Titel-Grafik</a:t>
            </a:r>
            <a:endParaRPr dirty="0"/>
          </a:p>
          <a:p>
            <a:pPr marL="285750" lvl="0" indent="-285750">
              <a:buFont typeface="Arial"/>
              <a:buChar char="•"/>
              <a:defRPr/>
            </a:pPr>
            <a:r>
              <a:rPr lang="de-DE" dirty="0"/>
              <a:t>Spielgeschichte</a:t>
            </a:r>
            <a:endParaRPr dirty="0"/>
          </a:p>
          <a:p>
            <a:pPr marL="285750" lvl="0" indent="-285750">
              <a:buFont typeface="Arial"/>
              <a:buChar char="•"/>
              <a:defRPr/>
            </a:pPr>
            <a:r>
              <a:rPr lang="de-DE" dirty="0"/>
              <a:t>Ausgangs-Spielfläche</a:t>
            </a:r>
            <a:endParaRPr dirty="0"/>
          </a:p>
          <a:p>
            <a:pPr marL="285750" lvl="0" indent="-285750">
              <a:buFont typeface="Arial"/>
              <a:buChar char="•"/>
              <a:defRPr/>
            </a:pPr>
            <a:r>
              <a:rPr lang="de-DE" dirty="0"/>
              <a:t>Tabelle mit Spielstand </a:t>
            </a:r>
            <a:endParaRPr dirty="0"/>
          </a:p>
          <a:p>
            <a:pPr marL="285750" lvl="0" indent="-285750">
              <a:buFont typeface="Arial"/>
              <a:buChar char="•"/>
              <a:defRPr/>
            </a:pPr>
            <a:r>
              <a:rPr lang="de-DE" dirty="0"/>
              <a:t>Spielregeln</a:t>
            </a:r>
            <a:endParaRPr dirty="0"/>
          </a:p>
          <a:p>
            <a:pPr marL="285750" indent="-285750">
              <a:buFont typeface="Arial"/>
              <a:buChar char="•"/>
              <a:defRPr/>
            </a:pPr>
            <a:r>
              <a:rPr lang="de-DE" dirty="0"/>
              <a:t>Testordner mit Tests zu allen Monstern mit Einleitungs- und Ausleitungstexten </a:t>
            </a:r>
            <a:endParaRPr dirty="0"/>
          </a:p>
        </p:txBody>
      </p:sp>
      <p:sp>
        <p:nvSpPr>
          <p:cNvPr id="6" name="Textfeld 5"/>
          <p:cNvSpPr txBox="1"/>
          <p:nvPr/>
        </p:nvSpPr>
        <p:spPr bwMode="auto">
          <a:xfrm>
            <a:off x="8184263" y="3851416"/>
            <a:ext cx="3048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i="1"/>
              <a:t>Gebrauchsanleitung:</a:t>
            </a:r>
            <a:endParaRPr/>
          </a:p>
          <a:p>
            <a:pPr>
              <a:defRPr/>
            </a:pPr>
            <a:endParaRPr lang="de-DE" i="1"/>
          </a:p>
          <a:p>
            <a:pPr marL="285750" indent="-285750">
              <a:buFont typeface="Arial"/>
              <a:buChar char="•"/>
              <a:defRPr/>
            </a:pPr>
            <a:r>
              <a:rPr lang="de-DE"/>
              <a:t>Installationshinweise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de-DE"/>
              <a:t>Hinweise &amp; Empfehlungen</a:t>
            </a:r>
            <a:endParaRPr/>
          </a:p>
          <a:p>
            <a:pPr>
              <a:defRPr/>
            </a:pPr>
            <a:endParaRPr lang="de-DE" i="1"/>
          </a:p>
          <a:p>
            <a:pPr>
              <a:defRPr/>
            </a:pPr>
            <a:endParaRPr lang="de-DE" i="1"/>
          </a:p>
        </p:txBody>
      </p:sp>
      <p:sp>
        <p:nvSpPr>
          <p:cNvPr id="7" name="Textfeld 6"/>
          <p:cNvSpPr txBox="1"/>
          <p:nvPr/>
        </p:nvSpPr>
        <p:spPr bwMode="auto">
          <a:xfrm>
            <a:off x="8184263" y="2218456"/>
            <a:ext cx="3518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i="1"/>
              <a:t>Video-Tutorial:</a:t>
            </a:r>
            <a:endParaRPr/>
          </a:p>
          <a:p>
            <a:pPr>
              <a:defRPr/>
            </a:pPr>
            <a:endParaRPr lang="de-DE"/>
          </a:p>
          <a:p>
            <a:pPr marL="285750" indent="-285750">
              <a:buFont typeface="Arial"/>
              <a:buChar char="•"/>
              <a:defRPr/>
            </a:pPr>
            <a:r>
              <a:rPr lang="de-DE"/>
              <a:t>Einrichtungsprozess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de-DE"/>
              <a:t>Aktualisierungsprozess</a:t>
            </a:r>
            <a:endParaRPr/>
          </a:p>
        </p:txBody>
      </p:sp>
      <p:sp>
        <p:nvSpPr>
          <p:cNvPr id="8" name="Abgerundetes Rechteck 7"/>
          <p:cNvSpPr/>
          <p:nvPr/>
        </p:nvSpPr>
        <p:spPr bwMode="auto">
          <a:xfrm>
            <a:off x="452846" y="1245326"/>
            <a:ext cx="11164387" cy="48768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0085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Textfeld 8"/>
          <p:cNvSpPr txBox="1"/>
          <p:nvPr/>
        </p:nvSpPr>
        <p:spPr bwMode="auto">
          <a:xfrm>
            <a:off x="3635829" y="1490621"/>
            <a:ext cx="4615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de-DE" dirty="0">
                <a:solidFill>
                  <a:srgbClr val="008581"/>
                </a:solidFill>
                <a:hlinkClick r:id="rId3"/>
              </a:rPr>
              <a:t>Downloadbereich von www.digikos.de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 bwMode="auto">
          <a:xfrm>
            <a:off x="2736348" y="513416"/>
            <a:ext cx="6936570" cy="641197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de-DE" sz="2200" dirty="0"/>
              <a:t>Aufgaben im Kontext des Einsatzes der Monsterjagd</a:t>
            </a:r>
            <a:endParaRPr sz="220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 bwMode="auto">
          <a:xfrm>
            <a:off x="842963" y="1566408"/>
            <a:ext cx="10506075" cy="4308916"/>
          </a:xfrm>
        </p:spPr>
        <p:txBody>
          <a:bodyPr/>
          <a:lstStyle/>
          <a:p>
            <a:pPr marL="0" indent="0" algn="ctr">
              <a:buNone/>
              <a:defRPr/>
            </a:pPr>
            <a:r>
              <a:rPr lang="de-DE" sz="2000" dirty="0"/>
              <a:t>Aufgaben für </a:t>
            </a:r>
            <a:r>
              <a:rPr lang="de-DE" sz="2000" dirty="0">
                <a:solidFill>
                  <a:srgbClr val="008581"/>
                </a:solidFill>
              </a:rPr>
              <a:t>Einrichtung</a:t>
            </a:r>
            <a:r>
              <a:rPr lang="de-DE" sz="2000" dirty="0"/>
              <a:t> und </a:t>
            </a:r>
            <a:r>
              <a:rPr lang="de-DE" sz="2000" dirty="0">
                <a:solidFill>
                  <a:srgbClr val="008581"/>
                </a:solidFill>
              </a:rPr>
              <a:t>Aktualisierung</a:t>
            </a:r>
            <a:endParaRPr lang="de-DE" dirty="0"/>
          </a:p>
          <a:p>
            <a:pPr marL="0" indent="0">
              <a:buNone/>
              <a:defRPr/>
            </a:pPr>
            <a:endParaRPr lang="de-DE" dirty="0"/>
          </a:p>
          <a:p>
            <a:pPr marL="0" indent="0">
              <a:buNone/>
              <a:defRPr/>
            </a:pPr>
            <a:endParaRPr lang="de-DE" dirty="0"/>
          </a:p>
          <a:p>
            <a:pPr marL="0" indent="0">
              <a:buNone/>
              <a:defRPr/>
            </a:pPr>
            <a:endParaRPr lang="de-DE" dirty="0"/>
          </a:p>
        </p:txBody>
      </p:sp>
      <p:sp>
        <p:nvSpPr>
          <p:cNvPr id="4" name="Textfeld 3"/>
          <p:cNvSpPr txBox="1"/>
          <p:nvPr/>
        </p:nvSpPr>
        <p:spPr bwMode="auto">
          <a:xfrm>
            <a:off x="842962" y="2398492"/>
            <a:ext cx="4804955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2000" i="1" dirty="0">
                <a:solidFill>
                  <a:srgbClr val="008581"/>
                </a:solidFill>
              </a:rPr>
              <a:t>Aufgaben vor Spielstart:</a:t>
            </a:r>
            <a:endParaRPr sz="2000" i="1" dirty="0">
              <a:solidFill>
                <a:srgbClr val="008581"/>
              </a:solidFill>
            </a:endParaRPr>
          </a:p>
          <a:p>
            <a:pPr>
              <a:defRPr/>
            </a:pPr>
            <a:endParaRPr lang="de-DE" i="1" dirty="0"/>
          </a:p>
          <a:p>
            <a:pPr marL="285750" lvl="0" indent="-285750">
              <a:spcAft>
                <a:spcPts val="600"/>
              </a:spcAft>
              <a:buFont typeface="Arial"/>
              <a:buChar char="•"/>
              <a:defRPr/>
            </a:pPr>
            <a:r>
              <a:rPr lang="de-DE" dirty="0"/>
              <a:t>Entwicklung und Einfügen der Aufgaben in die ILIAS-Tests </a:t>
            </a:r>
            <a:endParaRPr dirty="0"/>
          </a:p>
          <a:p>
            <a:pPr marL="285750" lvl="0" indent="-285750">
              <a:spcAft>
                <a:spcPts val="600"/>
              </a:spcAft>
              <a:buFont typeface="Arial"/>
              <a:buChar char="•"/>
              <a:defRPr/>
            </a:pPr>
            <a:r>
              <a:rPr lang="de-DE" dirty="0"/>
              <a:t>Anpassung der Spielgeschichte (Startseite, Tests usw.)</a:t>
            </a:r>
            <a:endParaRPr dirty="0"/>
          </a:p>
          <a:p>
            <a:pPr marL="285750" lvl="0" indent="-285750">
              <a:spcAft>
                <a:spcPts val="600"/>
              </a:spcAft>
              <a:buFont typeface="Arial"/>
              <a:buChar char="•"/>
              <a:defRPr/>
            </a:pPr>
            <a:r>
              <a:rPr lang="de-DE" dirty="0"/>
              <a:t>Anpassung der Spielregeln</a:t>
            </a:r>
            <a:endParaRPr dirty="0"/>
          </a:p>
          <a:p>
            <a:pPr marL="285750" lvl="0" indent="-285750">
              <a:spcAft>
                <a:spcPts val="600"/>
              </a:spcAft>
              <a:buFont typeface="Arial"/>
              <a:buChar char="•"/>
              <a:defRPr/>
            </a:pPr>
            <a:r>
              <a:rPr lang="de-DE" dirty="0"/>
              <a:t>Testeinstellungen dem Szenario anpassen </a:t>
            </a:r>
            <a:endParaRPr dirty="0"/>
          </a:p>
          <a:p>
            <a:pPr>
              <a:spcAft>
                <a:spcPts val="600"/>
              </a:spcAft>
              <a:defRPr/>
            </a:pPr>
            <a:endParaRPr lang="de-DE" dirty="0"/>
          </a:p>
        </p:txBody>
      </p:sp>
      <p:sp>
        <p:nvSpPr>
          <p:cNvPr id="5" name="Textfeld 4"/>
          <p:cNvSpPr txBox="1"/>
          <p:nvPr/>
        </p:nvSpPr>
        <p:spPr bwMode="auto">
          <a:xfrm>
            <a:off x="6244204" y="2398492"/>
            <a:ext cx="360800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2000" i="1" dirty="0">
                <a:solidFill>
                  <a:srgbClr val="008581"/>
                </a:solidFill>
              </a:rPr>
              <a:t>Aufgaben bei Aktualisierung:</a:t>
            </a:r>
            <a:endParaRPr sz="2000" i="1" dirty="0">
              <a:solidFill>
                <a:srgbClr val="008581"/>
              </a:solidFill>
            </a:endParaRPr>
          </a:p>
          <a:p>
            <a:pPr>
              <a:defRPr/>
            </a:pPr>
            <a:endParaRPr lang="de-DE" sz="2000" i="1" dirty="0">
              <a:solidFill>
                <a:srgbClr val="008581"/>
              </a:solidFill>
            </a:endParaRPr>
          </a:p>
          <a:p>
            <a:pPr marL="285750" indent="-285750">
              <a:spcAft>
                <a:spcPts val="600"/>
              </a:spcAft>
              <a:buFont typeface="Arial"/>
              <a:buChar char="•"/>
              <a:defRPr/>
            </a:pPr>
            <a:r>
              <a:rPr lang="de-DE" dirty="0"/>
              <a:t>Spielfläche anpassen</a:t>
            </a:r>
            <a:endParaRPr dirty="0"/>
          </a:p>
          <a:p>
            <a:pPr marL="285750" indent="-285750">
              <a:spcAft>
                <a:spcPts val="600"/>
              </a:spcAft>
              <a:buFont typeface="Arial"/>
              <a:buChar char="•"/>
              <a:defRPr/>
            </a:pPr>
            <a:r>
              <a:rPr lang="de-DE" dirty="0"/>
              <a:t>Spielstand anpassen</a:t>
            </a:r>
            <a:endParaRPr dirty="0"/>
          </a:p>
          <a:p>
            <a:pPr marL="285750" indent="-285750">
              <a:spcAft>
                <a:spcPts val="600"/>
              </a:spcAft>
              <a:buFont typeface="Arial"/>
              <a:buChar char="•"/>
              <a:defRPr/>
            </a:pPr>
            <a:r>
              <a:rPr lang="de-DE" dirty="0"/>
              <a:t>Monster freischalten</a:t>
            </a:r>
            <a:endParaRPr dirty="0"/>
          </a:p>
          <a:p>
            <a:pPr marL="285750" indent="-285750">
              <a:spcAft>
                <a:spcPts val="600"/>
              </a:spcAft>
              <a:buFont typeface="Arial"/>
              <a:buChar char="•"/>
              <a:defRPr/>
            </a:pPr>
            <a:r>
              <a:rPr lang="de-DE" dirty="0"/>
              <a:t>Infomail schreiben</a:t>
            </a:r>
            <a:endParaRPr dirty="0"/>
          </a:p>
          <a:p>
            <a:pPr>
              <a:defRPr/>
            </a:pPr>
            <a:endParaRPr lang="de-DE" i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/>
              <a:t>Erfahrungen aus dem Modul Programmieren 2</a:t>
            </a:r>
          </a:p>
          <a:p>
            <a:pPr>
              <a:defRPr/>
            </a:pPr>
            <a:endParaRPr sz="2800" dirty="0"/>
          </a:p>
          <a:p>
            <a:pPr>
              <a:defRPr/>
            </a:pPr>
            <a:r>
              <a:rPr lang="de-DE" sz="2800" b="0" i="0" u="none" strike="noStrike" cap="none" spc="0" dirty="0">
                <a:solidFill>
                  <a:schemeClr val="tx1"/>
                </a:solidFill>
                <a:latin typeface="DINPro-Bold"/>
                <a:ea typeface="DINPro-Bold"/>
                <a:cs typeface="DINPro-Bold"/>
              </a:rPr>
              <a:t>Semesterkooperation im </a:t>
            </a:r>
            <a:r>
              <a:rPr lang="de-DE" sz="2800" b="0" i="0" u="none" strike="noStrike" cap="none" spc="0" dirty="0" err="1">
                <a:solidFill>
                  <a:schemeClr val="tx1"/>
                </a:solidFill>
                <a:latin typeface="DINPro-Bold"/>
                <a:ea typeface="DINPro-Bold"/>
                <a:cs typeface="DINPro-Bold"/>
              </a:rPr>
              <a:t>SoSe</a:t>
            </a:r>
            <a:r>
              <a:rPr lang="de-DE" sz="2800" b="0" i="0" u="none" strike="noStrike" cap="none" spc="0" dirty="0">
                <a:solidFill>
                  <a:schemeClr val="tx1"/>
                </a:solidFill>
                <a:latin typeface="DINPro-Bold"/>
                <a:ea typeface="DINPro-Bold"/>
                <a:cs typeface="DINPro-Bold"/>
              </a:rPr>
              <a:t> 2024</a:t>
            </a:r>
            <a:r>
              <a:rPr lang="de-DE" sz="2800" dirty="0"/>
              <a:t> mit Carsten Gips</a:t>
            </a:r>
            <a:endParaRPr sz="220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 bwMode="auto">
          <a:xfrm>
            <a:off x="2736347" y="513416"/>
            <a:ext cx="6802099" cy="64119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>
              <a:defRPr/>
            </a:pPr>
            <a:r>
              <a:rPr lang="de-DE" sz="2200" dirty="0"/>
              <a:t>Ziele für den Einsatz in der LV “Programmieren 2”</a:t>
            </a:r>
            <a:endParaRPr sz="2200" dirty="0"/>
          </a:p>
        </p:txBody>
      </p:sp>
      <p:graphicFrame>
        <p:nvGraphicFramePr>
          <p:cNvPr id="7" name="Diagramm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7746964"/>
              </p:ext>
            </p:extLst>
          </p:nvPr>
        </p:nvGraphicFramePr>
        <p:xfrm>
          <a:off x="2487370" y="1272782"/>
          <a:ext cx="7217255" cy="49518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9" name="Gruppieren 28"/>
          <p:cNvGrpSpPr/>
          <p:nvPr/>
        </p:nvGrpSpPr>
        <p:grpSpPr bwMode="auto">
          <a:xfrm>
            <a:off x="1256217" y="1353258"/>
            <a:ext cx="9686812" cy="4268291"/>
            <a:chOff x="0" y="0"/>
            <a:chExt cx="9686812" cy="4268291"/>
          </a:xfrm>
        </p:grpSpPr>
        <p:grpSp>
          <p:nvGrpSpPr>
            <p:cNvPr id="41" name="Gruppieren 40"/>
            <p:cNvGrpSpPr/>
            <p:nvPr/>
          </p:nvGrpSpPr>
          <p:grpSpPr bwMode="auto">
            <a:xfrm>
              <a:off x="0" y="0"/>
              <a:ext cx="9686812" cy="4265253"/>
              <a:chOff x="0" y="0"/>
              <a:chExt cx="9686812" cy="4265253"/>
            </a:xfrm>
          </p:grpSpPr>
          <p:pic>
            <p:nvPicPr>
              <p:cNvPr id="47" name="Grafik 46"/>
              <p:cNvPicPr>
                <a:picLocks noChangeAspect="1"/>
              </p:cNvPicPr>
              <p:nvPr/>
            </p:nvPicPr>
            <p:blipFill>
              <a:blip r:embed="rId3"/>
              <a:stretch/>
            </p:blipFill>
            <p:spPr bwMode="auto">
              <a:xfrm>
                <a:off x="0" y="0"/>
                <a:ext cx="9686812" cy="4265253"/>
              </a:xfrm>
              <a:prstGeom prst="rect">
                <a:avLst/>
              </a:prstGeom>
            </p:spPr>
          </p:pic>
          <p:sp>
            <p:nvSpPr>
              <p:cNvPr id="49" name="Gewitterblitz 48"/>
              <p:cNvSpPr>
                <a:spLocks noChangeAspect="1"/>
              </p:cNvSpPr>
              <p:nvPr/>
            </p:nvSpPr>
            <p:spPr bwMode="auto">
              <a:xfrm>
                <a:off x="1729093" y="602978"/>
                <a:ext cx="720000" cy="507600"/>
              </a:xfrm>
              <a:prstGeom prst="lightningBolt">
                <a:avLst/>
              </a:prstGeom>
              <a:solidFill>
                <a:srgbClr val="FEB03B">
                  <a:alpha val="75000"/>
                </a:srgbClr>
              </a:solidFill>
              <a:ln w="12700" cap="flat" cmpd="sng" algn="ctr">
                <a:solidFill>
                  <a:srgbClr val="FA7400">
                    <a:alpha val="75000"/>
                  </a:srgbClr>
                </a:solidFill>
                <a:prstDash val="solid"/>
                <a:miter lim="800000"/>
              </a:ln>
              <a:effectLst/>
            </p:spPr>
            <p:txBody>
              <a:bodyPr/>
              <a:lstStyle>
                <a:defPPr>
                  <a:defRPr lang="en-GB"/>
                </a:defPPr>
                <a:lvl1pPr marL="0" algn="l" defTabSz="914400">
                  <a:defRPr sz="1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>
                  <a:defRPr sz="1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>
                  <a:defRPr sz="1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>
                  <a:defRPr sz="1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>
                  <a:defRPr sz="1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>
                  <a:defRPr sz="1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>
                  <a:defRPr sz="1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>
                  <a:defRPr sz="1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>
                  <a:defRPr sz="18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sz="1800" b="0" i="0" u="none" strike="noStrike" cap="none" spc="0">
                  <a:ln>
                    <a:noFill/>
                  </a:ln>
                  <a:solidFill>
                    <a:sysClr val="window" lastClr="FFFFFF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52" name="Gewitterblitz 51"/>
              <p:cNvSpPr>
                <a:spLocks noChangeAspect="1"/>
              </p:cNvSpPr>
              <p:nvPr/>
            </p:nvSpPr>
            <p:spPr bwMode="auto">
              <a:xfrm>
                <a:off x="1729093" y="1543830"/>
                <a:ext cx="720000" cy="507600"/>
              </a:xfrm>
              <a:prstGeom prst="lightningBolt">
                <a:avLst/>
              </a:prstGeom>
              <a:solidFill>
                <a:srgbClr val="499C99">
                  <a:alpha val="75000"/>
                </a:srgbClr>
              </a:solidFill>
              <a:ln w="12700" cap="flat" cmpd="sng" algn="ctr">
                <a:solidFill>
                  <a:srgbClr val="088581">
                    <a:alpha val="75000"/>
                  </a:srgbClr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de-DE" sz="1800" b="0" i="0" u="none" strike="noStrike" cap="none" spc="0">
                  <a:ln>
                    <a:noFill/>
                  </a:ln>
                  <a:solidFill>
                    <a:sysClr val="window" lastClr="FFFFFF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55" name="Gewitterblitz 54"/>
              <p:cNvSpPr>
                <a:spLocks noChangeAspect="1"/>
              </p:cNvSpPr>
              <p:nvPr/>
            </p:nvSpPr>
            <p:spPr bwMode="auto">
              <a:xfrm>
                <a:off x="1729093" y="2575238"/>
                <a:ext cx="720000" cy="507600"/>
              </a:xfrm>
              <a:prstGeom prst="lightningBolt">
                <a:avLst/>
              </a:prstGeom>
              <a:solidFill>
                <a:srgbClr val="D14D37">
                  <a:alpha val="75000"/>
                </a:srgbClr>
              </a:solidFill>
              <a:ln w="12700" cap="flat" cmpd="sng" algn="ctr">
                <a:solidFill>
                  <a:srgbClr val="933D2B">
                    <a:alpha val="75000"/>
                  </a:srgbClr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pPr marL="0" marR="0" lvl="0" indent="0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de-DE" sz="1800" b="0" i="0" u="none" strike="noStrike" cap="none" spc="0">
                  <a:ln>
                    <a:noFill/>
                  </a:ln>
                  <a:solidFill>
                    <a:sysClr val="window" lastClr="FFFFFF"/>
                  </a:solidFill>
                  <a:latin typeface="Arial"/>
                  <a:cs typeface="Arial"/>
                </a:endParaRPr>
              </a:p>
            </p:txBody>
          </p:sp>
        </p:grpSp>
        <p:sp>
          <p:nvSpPr>
            <p:cNvPr id="42" name="Ellipse 41"/>
            <p:cNvSpPr/>
            <p:nvPr/>
          </p:nvSpPr>
          <p:spPr bwMode="auto">
            <a:xfrm>
              <a:off x="1548848" y="1231718"/>
              <a:ext cx="112114" cy="6842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5B9BD5">
                  <a:shade val="50000"/>
                  <a:alpha val="75000"/>
                </a:srgbClr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pPr marL="0" marR="0" lvl="0" indent="0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sz="1800" b="0" i="0" u="none" strike="noStrike" cap="none" spc="0">
                <a:ln>
                  <a:noFill/>
                </a:ln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43" name="Ellipse 42"/>
            <p:cNvSpPr/>
            <p:nvPr/>
          </p:nvSpPr>
          <p:spPr bwMode="auto">
            <a:xfrm>
              <a:off x="1548848" y="2212410"/>
              <a:ext cx="112114" cy="6842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5B9BD5">
                  <a:shade val="50000"/>
                  <a:alpha val="75000"/>
                </a:srgbClr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pPr marL="0" marR="0" lvl="0" indent="0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sz="1800" b="0" i="0" u="none" strike="noStrike" cap="none" spc="0">
                <a:ln>
                  <a:noFill/>
                </a:ln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44" name="Ellipse 43"/>
            <p:cNvSpPr/>
            <p:nvPr/>
          </p:nvSpPr>
          <p:spPr bwMode="auto">
            <a:xfrm>
              <a:off x="1548848" y="3190907"/>
              <a:ext cx="112114" cy="6842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5B9BD5">
                  <a:shade val="50000"/>
                  <a:alpha val="75000"/>
                </a:srgbClr>
              </a:solidFill>
              <a:prstDash val="solid"/>
              <a:miter lim="800000"/>
            </a:ln>
            <a:effectLst/>
          </p:spPr>
          <p:txBody>
            <a:bodyPr/>
            <a:lstStyle>
              <a:defPPr>
                <a:defRPr lang="en-GB"/>
              </a:defPPr>
              <a:lvl1pPr marL="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sz="1800" b="0" i="0" u="none" strike="noStrike" cap="none" spc="0">
                <a:ln>
                  <a:noFill/>
                </a:ln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45" name="Ellipse 44"/>
            <p:cNvSpPr/>
            <p:nvPr/>
          </p:nvSpPr>
          <p:spPr bwMode="auto">
            <a:xfrm>
              <a:off x="5731911" y="3199511"/>
              <a:ext cx="112114" cy="6842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5B9BD5">
                  <a:shade val="50000"/>
                  <a:alpha val="75000"/>
                </a:srgbClr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pPr marL="0" marR="0" lvl="0" indent="0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sz="1800" b="0" i="0" u="none" strike="noStrike" cap="none" spc="0">
                <a:ln>
                  <a:noFill/>
                </a:ln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46" name="Ellipse 45"/>
            <p:cNvSpPr/>
            <p:nvPr/>
          </p:nvSpPr>
          <p:spPr bwMode="auto">
            <a:xfrm>
              <a:off x="5731911" y="4199866"/>
              <a:ext cx="112114" cy="6842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5B9BD5">
                  <a:shade val="50000"/>
                  <a:alpha val="75000"/>
                </a:srgbClr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pPr marL="0" marR="0" lvl="0" indent="0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sz="1800" b="0" i="0" u="none" strike="noStrike" cap="none" spc="0">
                <a:ln>
                  <a:noFill/>
                </a:ln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</p:grp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de-DE" sz="2200" dirty="0"/>
              <a:t>Durchführung</a:t>
            </a:r>
            <a:endParaRPr sz="2200" dirty="0"/>
          </a:p>
        </p:txBody>
      </p:sp>
      <p:sp>
        <p:nvSpPr>
          <p:cNvPr id="30" name="Title 1"/>
          <p:cNvSpPr>
            <a:spLocks noGrp="1"/>
          </p:cNvSpPr>
          <p:nvPr/>
        </p:nvSpPr>
        <p:spPr bwMode="auto">
          <a:xfrm>
            <a:off x="524966" y="15843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>
              <a:lnSpc>
                <a:spcPct val="90000"/>
              </a:lnSpc>
              <a:spcBef>
                <a:spcPts val="0"/>
              </a:spcBef>
              <a:buNone/>
              <a:defRPr sz="33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sz="3300" b="0" i="0" u="none" strike="noStrike" cap="none" spc="0">
              <a:ln>
                <a:noFill/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1" name="Rechteck 30"/>
          <p:cNvSpPr/>
          <p:nvPr/>
        </p:nvSpPr>
        <p:spPr bwMode="auto">
          <a:xfrm>
            <a:off x="1103637" y="5790565"/>
            <a:ext cx="1428467" cy="488039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>
            <a:defPPr>
              <a:defRPr lang="en-GB"/>
            </a:defPPr>
            <a:lvl1pPr marL="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 sz="1600" b="0" i="0" u="none" strike="noStrike" cap="none" spc="0">
                <a:ln>
                  <a:noFill/>
                </a:ln>
                <a:solidFill>
                  <a:sysClr val="windowText" lastClr="000000"/>
                </a:solidFill>
                <a:latin typeface="Arial"/>
                <a:cs typeface="Arial"/>
              </a:rPr>
              <a:t>Monster online (Mo, DigikoS)</a:t>
            </a:r>
            <a:endParaRPr sz="1800" b="0" i="0" u="none" strike="noStrike" cap="none" spc="0">
              <a:ln>
                <a:noFill/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2" name="Rechteck 31"/>
          <p:cNvSpPr/>
          <p:nvPr/>
        </p:nvSpPr>
        <p:spPr bwMode="auto">
          <a:xfrm>
            <a:off x="4949111" y="5786228"/>
            <a:ext cx="1649256" cy="488039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>
            <a:defPPr>
              <a:defRPr lang="en-GB"/>
            </a:defPPr>
            <a:lvl1pPr marL="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 sz="1600" b="0" i="0" u="none" strike="noStrike" cap="none" spc="0" dirty="0">
                <a:ln>
                  <a:noFill/>
                </a:ln>
                <a:solidFill>
                  <a:sysClr val="windowText" lastClr="000000"/>
                </a:solidFill>
                <a:latin typeface="Arial"/>
                <a:cs typeface="Arial"/>
              </a:rPr>
              <a:t>Erinnerungsmail (Mi/Do)</a:t>
            </a:r>
            <a:endParaRPr dirty="0"/>
          </a:p>
        </p:txBody>
      </p:sp>
      <p:sp>
        <p:nvSpPr>
          <p:cNvPr id="33" name="Rechteck 32"/>
          <p:cNvSpPr/>
          <p:nvPr/>
        </p:nvSpPr>
        <p:spPr bwMode="auto">
          <a:xfrm>
            <a:off x="2643005" y="5786229"/>
            <a:ext cx="1490895" cy="488039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>
            <a:defPPr>
              <a:defRPr lang="en-GB"/>
            </a:defPPr>
            <a:lvl1pPr marL="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 sz="1600" b="0" i="0" u="none" strike="noStrike" cap="none" spc="0">
                <a:ln>
                  <a:noFill/>
                </a:ln>
                <a:solidFill>
                  <a:sysClr val="windowText" lastClr="000000"/>
                </a:solidFill>
                <a:latin typeface="Arial"/>
                <a:cs typeface="Arial"/>
              </a:rPr>
              <a:t>Sitzung Flipped Classroom (Di)</a:t>
            </a:r>
            <a:endParaRPr/>
          </a:p>
        </p:txBody>
      </p:sp>
      <p:sp>
        <p:nvSpPr>
          <p:cNvPr id="34" name="Rechteck 33"/>
          <p:cNvSpPr/>
          <p:nvPr/>
        </p:nvSpPr>
        <p:spPr bwMode="auto">
          <a:xfrm>
            <a:off x="7038749" y="5746808"/>
            <a:ext cx="1173491" cy="548999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>
            <a:defPPr>
              <a:defRPr lang="en-GB"/>
            </a:defPPr>
            <a:lvl1pPr marL="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1800" b="0" i="0" u="none" strike="noStrike" cap="none" spc="0" dirty="0">
                <a:ln>
                  <a:noFill/>
                </a:ln>
                <a:solidFill>
                  <a:sysClr val="windowText" lastClr="000000"/>
                </a:solidFill>
                <a:latin typeface="Arial"/>
                <a:cs typeface="Arial"/>
              </a:rPr>
              <a:t>Monster offline (Fr)</a:t>
            </a:r>
            <a:endParaRPr dirty="0"/>
          </a:p>
        </p:txBody>
      </p:sp>
      <p:sp>
        <p:nvSpPr>
          <p:cNvPr id="36" name="Ellipse 35"/>
          <p:cNvSpPr/>
          <p:nvPr/>
        </p:nvSpPr>
        <p:spPr bwMode="auto">
          <a:xfrm>
            <a:off x="6980879" y="2583021"/>
            <a:ext cx="115740" cy="72335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rgbClr val="5B9BD5">
                <a:shade val="50000"/>
                <a:alpha val="75000"/>
              </a:srgbClr>
            </a:solidFill>
            <a:prstDash val="solid"/>
            <a:miter lim="800000"/>
          </a:ln>
          <a:effectLst/>
        </p:spPr>
        <p:txBody>
          <a:bodyPr/>
          <a:lstStyle/>
          <a:p>
            <a:pPr marL="0" marR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DE" sz="1800" b="0" i="0" u="none" strike="noStrike" cap="none" spc="0">
              <a:ln>
                <a:noFill/>
              </a:ln>
              <a:solidFill>
                <a:sysClr val="window" lastClr="FFFFFF"/>
              </a:solidFill>
              <a:latin typeface="Arial"/>
              <a:cs typeface="Arial"/>
            </a:endParaRPr>
          </a:p>
        </p:txBody>
      </p:sp>
      <p:sp>
        <p:nvSpPr>
          <p:cNvPr id="37" name="Ellipse 36"/>
          <p:cNvSpPr/>
          <p:nvPr/>
        </p:nvSpPr>
        <p:spPr bwMode="auto">
          <a:xfrm>
            <a:off x="6984505" y="3563713"/>
            <a:ext cx="115740" cy="72335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rgbClr val="5B9BD5">
                <a:shade val="50000"/>
                <a:alpha val="75000"/>
              </a:srgbClr>
            </a:solidFill>
            <a:prstDash val="solid"/>
            <a:miter lim="800000"/>
          </a:ln>
          <a:effectLst/>
        </p:spPr>
        <p:txBody>
          <a:bodyPr/>
          <a:lstStyle/>
          <a:p>
            <a:pPr marL="0" marR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DE" sz="1800" b="0" i="0" u="none" strike="noStrike" cap="none" spc="0">
              <a:ln>
                <a:noFill/>
              </a:ln>
              <a:solidFill>
                <a:sysClr val="window" lastClr="FFFFFF"/>
              </a:solidFill>
              <a:latin typeface="Arial"/>
              <a:cs typeface="Arial"/>
            </a:endParaRPr>
          </a:p>
        </p:txBody>
      </p:sp>
      <p:grpSp>
        <p:nvGrpSpPr>
          <p:cNvPr id="38" name="Gruppieren 37"/>
          <p:cNvGrpSpPr/>
          <p:nvPr/>
        </p:nvGrpSpPr>
        <p:grpSpPr bwMode="auto">
          <a:xfrm>
            <a:off x="9196202" y="5786228"/>
            <a:ext cx="1792627" cy="488038"/>
            <a:chOff x="0" y="0"/>
            <a:chExt cx="1792627" cy="488038"/>
          </a:xfrm>
        </p:grpSpPr>
        <p:sp>
          <p:nvSpPr>
            <p:cNvPr id="39" name="Rechteck 38"/>
            <p:cNvSpPr/>
            <p:nvPr/>
          </p:nvSpPr>
          <p:spPr bwMode="auto">
            <a:xfrm>
              <a:off x="204442" y="0"/>
              <a:ext cx="1588185" cy="488038"/>
            </a:xfrm>
            <a:prstGeom prst="rect">
              <a:avLst/>
            </a:prstGeom>
            <a:grpFill/>
          </p:spPr>
          <p:txBody>
            <a:bodyPr wrap="square" lIns="36000" tIns="0" rIns="36000" bIns="0">
              <a:spAutoFit/>
            </a:bodyPr>
            <a:lstStyle>
              <a:defPPr>
                <a:defRPr lang="en-GB"/>
              </a:defPPr>
              <a:lvl1pPr marL="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de-DE" sz="1600" b="0" i="0" u="none" strike="noStrike" cap="none" spc="0">
                  <a:ln>
                    <a:noFill/>
                  </a:ln>
                  <a:solidFill>
                    <a:sysClr val="windowText" lastClr="000000"/>
                  </a:solidFill>
                  <a:latin typeface="Arial"/>
                  <a:cs typeface="Arial"/>
                </a:rPr>
                <a:t>Update ILIAS (DigikoS)</a:t>
              </a:r>
              <a:endParaRPr/>
            </a:p>
          </p:txBody>
        </p:sp>
        <p:sp>
          <p:nvSpPr>
            <p:cNvPr id="40" name="Ellipse 39"/>
            <p:cNvSpPr/>
            <p:nvPr/>
          </p:nvSpPr>
          <p:spPr bwMode="auto">
            <a:xfrm>
              <a:off x="0" y="207850"/>
              <a:ext cx="115740" cy="72336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rgbClr val="5B9BD5">
                  <a:shade val="50000"/>
                  <a:alpha val="75000"/>
                </a:srgbClr>
              </a:solidFill>
              <a:prstDash val="solid"/>
              <a:miter lim="800000"/>
            </a:ln>
            <a:effectLst/>
          </p:spPr>
          <p:txBody>
            <a:bodyPr/>
            <a:lstStyle>
              <a:defPPr>
                <a:defRPr lang="en-GB"/>
              </a:defPPr>
              <a:lvl1pPr marL="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>
                <a:defRPr sz="18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sz="1800" b="0" i="0" u="none" strike="noStrike" cap="none" spc="0">
                <a:ln>
                  <a:noFill/>
                </a:ln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1184360376" name="Grafik 118436037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522031" y="1697080"/>
            <a:ext cx="904628" cy="956320"/>
          </a:xfrm>
          <a:prstGeom prst="rect">
            <a:avLst/>
          </a:prstGeom>
        </p:spPr>
      </p:pic>
      <p:pic>
        <p:nvPicPr>
          <p:cNvPr id="686804344" name="Grafik 686804343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100245" y="4808018"/>
            <a:ext cx="766082" cy="724672"/>
          </a:xfrm>
          <a:prstGeom prst="rect">
            <a:avLst/>
          </a:prstGeom>
        </p:spPr>
      </p:pic>
      <p:pic>
        <p:nvPicPr>
          <p:cNvPr id="1165945951" name="Grafik 1165945950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6814131" y="2670416"/>
            <a:ext cx="1333326" cy="979116"/>
          </a:xfrm>
          <a:prstGeom prst="rect">
            <a:avLst/>
          </a:prstGeom>
        </p:spPr>
      </p:pic>
      <p:pic>
        <p:nvPicPr>
          <p:cNvPr id="568973081" name="Grafik 568973080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1522031" y="2652243"/>
            <a:ext cx="943382" cy="997290"/>
          </a:xfrm>
          <a:prstGeom prst="rect">
            <a:avLst/>
          </a:prstGeom>
        </p:spPr>
      </p:pic>
      <p:pic>
        <p:nvPicPr>
          <p:cNvPr id="1045654149" name="Grafik 1045654148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7038749" y="3649533"/>
            <a:ext cx="937537" cy="991111"/>
          </a:xfrm>
          <a:prstGeom prst="rect">
            <a:avLst/>
          </a:prstGeom>
        </p:spPr>
      </p:pic>
      <p:pic>
        <p:nvPicPr>
          <p:cNvPr id="292444193" name="Grafik 292444192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1484824" y="3643412"/>
            <a:ext cx="943382" cy="9971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4573964" name="Textplatzhalter 3"/>
          <p:cNvSpPr>
            <a:spLocks noGrp="1"/>
          </p:cNvSpPr>
          <p:nvPr>
            <p:ph type="body" sz="quarter" idx="10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de-DE" sz="2200" dirty="0"/>
              <a:t>Semesterumfrage</a:t>
            </a:r>
            <a:endParaRPr sz="2200" dirty="0"/>
          </a:p>
        </p:txBody>
      </p:sp>
      <p:sp>
        <p:nvSpPr>
          <p:cNvPr id="1354128572" name="Title 1"/>
          <p:cNvSpPr>
            <a:spLocks noGrp="1"/>
          </p:cNvSpPr>
          <p:nvPr/>
        </p:nvSpPr>
        <p:spPr bwMode="auto">
          <a:xfrm>
            <a:off x="524965" y="158429"/>
            <a:ext cx="10515600" cy="1325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>
              <a:lnSpc>
                <a:spcPct val="90000"/>
              </a:lnSpc>
              <a:spcBef>
                <a:spcPts val="0"/>
              </a:spcBef>
              <a:buNone/>
              <a:defRPr sz="33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sz="3300" b="0" i="0" u="none" strike="noStrike" cap="none" spc="0">
              <a:ln>
                <a:noFill/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aphicFrame>
        <p:nvGraphicFramePr>
          <p:cNvPr id="1572022139" name="Diagramm 1572022138"/>
          <p:cNvGraphicFramePr>
            <a:graphicFrameLocks/>
          </p:cNvGraphicFramePr>
          <p:nvPr/>
        </p:nvGraphicFramePr>
        <p:xfrm>
          <a:off x="928639" y="1253003"/>
          <a:ext cx="10334716" cy="38047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01284215" name="Textfeld 6"/>
          <p:cNvSpPr txBox="1"/>
          <p:nvPr/>
        </p:nvSpPr>
        <p:spPr bwMode="auto">
          <a:xfrm>
            <a:off x="0" y="5156099"/>
            <a:ext cx="4177649" cy="10062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sz="1000" b="1" dirty="0"/>
              <a:t>Gamification</a:t>
            </a:r>
            <a:r>
              <a:rPr sz="1000" dirty="0"/>
              <a:t>:”</a:t>
            </a:r>
            <a:r>
              <a:rPr sz="1000" dirty="0" err="1"/>
              <a:t>Spielerische</a:t>
            </a:r>
            <a:r>
              <a:rPr sz="1000" dirty="0"/>
              <a:t> Art des </a:t>
            </a:r>
            <a:r>
              <a:rPr sz="1000" dirty="0" err="1"/>
              <a:t>Lernens</a:t>
            </a:r>
            <a:r>
              <a:rPr sz="1000" dirty="0"/>
              <a:t> </a:t>
            </a:r>
            <a:r>
              <a:rPr sz="1000" dirty="0" err="1"/>
              <a:t>hilft</a:t>
            </a:r>
            <a:r>
              <a:rPr sz="1000" dirty="0"/>
              <a:t> mir”</a:t>
            </a:r>
          </a:p>
          <a:p>
            <a:pPr>
              <a:defRPr/>
            </a:pPr>
            <a:r>
              <a:rPr lang="de-DE" sz="1000" b="1" i="0" u="none" strike="noStrike" cap="none" spc="0" dirty="0">
                <a:solidFill>
                  <a:schemeClr val="tx1"/>
                </a:solidFill>
                <a:latin typeface="DINPro-Light"/>
                <a:ea typeface="Arial"/>
                <a:cs typeface="Arial"/>
              </a:rPr>
              <a:t>Motivation</a:t>
            </a:r>
            <a:r>
              <a:rPr lang="de-DE" sz="1000" b="0" i="0" u="none" strike="noStrike" cap="none" spc="0" dirty="0">
                <a:solidFill>
                  <a:schemeClr val="tx1"/>
                </a:solidFill>
                <a:latin typeface="DINPro-Light"/>
                <a:ea typeface="Arial"/>
                <a:cs typeface="Arial"/>
              </a:rPr>
              <a:t>: “Spiel hat meine Lernmotivation gesteigert”</a:t>
            </a:r>
            <a:endParaRPr dirty="0"/>
          </a:p>
          <a:p>
            <a:pPr>
              <a:defRPr/>
            </a:pPr>
            <a:r>
              <a:rPr lang="de-DE" sz="1000" b="1" i="0" u="none" strike="noStrike" cap="none" spc="0" dirty="0">
                <a:solidFill>
                  <a:schemeClr val="tx1"/>
                </a:solidFill>
                <a:latin typeface="DINPro-Light"/>
                <a:ea typeface="Arial"/>
                <a:cs typeface="Arial"/>
              </a:rPr>
              <a:t>Schwierigkeit</a:t>
            </a:r>
            <a:r>
              <a:rPr lang="de-DE" sz="1000" b="0" i="0" u="none" strike="noStrike" cap="none" spc="0" dirty="0">
                <a:solidFill>
                  <a:schemeClr val="tx1"/>
                </a:solidFill>
                <a:latin typeface="DINPro-Light"/>
                <a:ea typeface="Arial"/>
                <a:cs typeface="Arial"/>
              </a:rPr>
              <a:t>: “Schwierigkeitsgrad der Aufgaben war angemessen”</a:t>
            </a:r>
            <a:endParaRPr sz="1000" dirty="0"/>
          </a:p>
          <a:p>
            <a:pPr>
              <a:defRPr/>
            </a:pPr>
            <a:r>
              <a:rPr lang="de-DE" sz="1000" b="1" i="0" u="none" strike="noStrike" cap="none" spc="0" dirty="0">
                <a:solidFill>
                  <a:schemeClr val="tx1"/>
                </a:solidFill>
                <a:latin typeface="DINPro-Light"/>
                <a:ea typeface="Arial"/>
                <a:cs typeface="Arial"/>
              </a:rPr>
              <a:t>Regeln</a:t>
            </a:r>
            <a:r>
              <a:rPr lang="de-DE" sz="1000" b="0" i="0" u="none" strike="noStrike" cap="none" spc="0" dirty="0">
                <a:solidFill>
                  <a:schemeClr val="tx1"/>
                </a:solidFill>
                <a:latin typeface="DINPro-Light"/>
                <a:ea typeface="Arial"/>
                <a:cs typeface="Arial"/>
              </a:rPr>
              <a:t>: “Regeln waren verständlich”</a:t>
            </a:r>
            <a:endParaRPr sz="1000" dirty="0"/>
          </a:p>
          <a:p>
            <a:pPr>
              <a:defRPr/>
            </a:pPr>
            <a:r>
              <a:rPr sz="1000" b="1" dirty="0" err="1"/>
              <a:t>Graphik</a:t>
            </a:r>
            <a:r>
              <a:rPr sz="1000" dirty="0"/>
              <a:t>: “</a:t>
            </a:r>
            <a:r>
              <a:rPr sz="1000" dirty="0" err="1"/>
              <a:t>Monsterjagd</a:t>
            </a:r>
            <a:r>
              <a:rPr sz="1000" dirty="0"/>
              <a:t> war </a:t>
            </a:r>
            <a:r>
              <a:rPr sz="1000" dirty="0" err="1"/>
              <a:t>graphisch</a:t>
            </a:r>
            <a:r>
              <a:rPr sz="1000" dirty="0"/>
              <a:t> </a:t>
            </a:r>
            <a:r>
              <a:rPr sz="1000" dirty="0" err="1"/>
              <a:t>ansprechend</a:t>
            </a:r>
            <a:r>
              <a:rPr sz="1000" dirty="0"/>
              <a:t>”</a:t>
            </a:r>
          </a:p>
          <a:p>
            <a:pPr>
              <a:defRPr/>
            </a:pPr>
            <a:r>
              <a:rPr sz="1000" b="1" dirty="0"/>
              <a:t>ILIAS</a:t>
            </a:r>
            <a:r>
              <a:rPr sz="1000" dirty="0"/>
              <a:t>: “Spiel war </a:t>
            </a:r>
            <a:r>
              <a:rPr sz="1000" dirty="0" err="1"/>
              <a:t>technisch</a:t>
            </a:r>
            <a:r>
              <a:rPr sz="1000" dirty="0"/>
              <a:t> gut </a:t>
            </a:r>
            <a:r>
              <a:rPr sz="1000" dirty="0" err="1"/>
              <a:t>im</a:t>
            </a:r>
            <a:r>
              <a:rPr sz="1000" dirty="0"/>
              <a:t> ILIAS </a:t>
            </a:r>
            <a:r>
              <a:rPr sz="1000" dirty="0" err="1"/>
              <a:t>umgesetzt</a:t>
            </a:r>
            <a:r>
              <a:rPr sz="1000" dirty="0"/>
              <a:t>”</a:t>
            </a:r>
            <a:endParaRPr dirty="0"/>
          </a:p>
        </p:txBody>
      </p:sp>
      <p:sp>
        <p:nvSpPr>
          <p:cNvPr id="182699525" name="Textfeld 7"/>
          <p:cNvSpPr txBox="1"/>
          <p:nvPr/>
        </p:nvSpPr>
        <p:spPr bwMode="auto">
          <a:xfrm>
            <a:off x="9019745" y="5308500"/>
            <a:ext cx="3172255" cy="8537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sz="1000" b="1" dirty="0" err="1"/>
              <a:t>Umfrage</a:t>
            </a:r>
            <a:r>
              <a:rPr sz="1000" b="1" dirty="0"/>
              <a:t>-Skala</a:t>
            </a:r>
            <a:r>
              <a:rPr sz="1000" dirty="0"/>
              <a:t>: </a:t>
            </a:r>
            <a:r>
              <a:rPr sz="1000" dirty="0" err="1"/>
              <a:t>voll</a:t>
            </a:r>
            <a:r>
              <a:rPr sz="1000" dirty="0"/>
              <a:t> </a:t>
            </a:r>
            <a:r>
              <a:rPr sz="1000" dirty="0" err="1"/>
              <a:t>zu</a:t>
            </a:r>
            <a:r>
              <a:rPr sz="1000" dirty="0"/>
              <a:t> (5), </a:t>
            </a:r>
            <a:r>
              <a:rPr sz="1000" dirty="0" err="1"/>
              <a:t>eher</a:t>
            </a:r>
            <a:r>
              <a:rPr sz="1000" dirty="0"/>
              <a:t> </a:t>
            </a:r>
            <a:r>
              <a:rPr sz="1000" dirty="0" err="1"/>
              <a:t>zu</a:t>
            </a:r>
            <a:r>
              <a:rPr sz="1000" dirty="0"/>
              <a:t> (4), teils/teils (3), </a:t>
            </a:r>
            <a:r>
              <a:rPr sz="1000" dirty="0" err="1"/>
              <a:t>eher</a:t>
            </a:r>
            <a:r>
              <a:rPr sz="1000" dirty="0"/>
              <a:t> </a:t>
            </a:r>
            <a:r>
              <a:rPr sz="1000" dirty="0" err="1"/>
              <a:t>nicht</a:t>
            </a:r>
            <a:r>
              <a:rPr sz="1000" dirty="0"/>
              <a:t> (2), gar </a:t>
            </a:r>
            <a:r>
              <a:rPr sz="1000" dirty="0" err="1"/>
              <a:t>nicht</a:t>
            </a:r>
            <a:r>
              <a:rPr sz="1000" dirty="0"/>
              <a:t> (1)</a:t>
            </a:r>
          </a:p>
          <a:p>
            <a:pPr>
              <a:defRPr/>
            </a:pPr>
            <a:r>
              <a:rPr sz="1000" b="1" dirty="0"/>
              <a:t>TN</a:t>
            </a:r>
            <a:r>
              <a:rPr sz="1000" dirty="0"/>
              <a:t>: 23</a:t>
            </a:r>
            <a:endParaRPr dirty="0"/>
          </a:p>
          <a:p>
            <a:pPr>
              <a:defRPr/>
            </a:pPr>
            <a:r>
              <a:rPr sz="1000" b="1" dirty="0" err="1"/>
              <a:t>Zustimmung</a:t>
            </a:r>
            <a:r>
              <a:rPr sz="1000" dirty="0"/>
              <a:t>: “</a:t>
            </a:r>
            <a:r>
              <a:rPr sz="1000" dirty="0" err="1"/>
              <a:t>stimme</a:t>
            </a:r>
            <a:r>
              <a:rPr sz="1000" dirty="0"/>
              <a:t> </a:t>
            </a:r>
            <a:r>
              <a:rPr sz="1000" dirty="0" err="1"/>
              <a:t>voll</a:t>
            </a:r>
            <a:r>
              <a:rPr sz="1000" dirty="0"/>
              <a:t> </a:t>
            </a:r>
            <a:r>
              <a:rPr sz="1000" dirty="0" err="1"/>
              <a:t>zu</a:t>
            </a:r>
            <a:r>
              <a:rPr sz="1000" dirty="0"/>
              <a:t>”+ “</a:t>
            </a:r>
            <a:r>
              <a:rPr sz="1000" dirty="0" err="1"/>
              <a:t>eher</a:t>
            </a:r>
            <a:r>
              <a:rPr sz="1000" dirty="0"/>
              <a:t> </a:t>
            </a:r>
            <a:r>
              <a:rPr sz="1000" dirty="0" err="1"/>
              <a:t>zu</a:t>
            </a:r>
            <a:r>
              <a:rPr sz="1000" dirty="0"/>
              <a:t>”</a:t>
            </a:r>
            <a:endParaRPr dirty="0"/>
          </a:p>
          <a:p>
            <a:pPr>
              <a:defRPr/>
            </a:pPr>
            <a:r>
              <a:rPr sz="1000" b="1" dirty="0" err="1"/>
              <a:t>Ablehnung</a:t>
            </a:r>
            <a:r>
              <a:rPr sz="1000" dirty="0"/>
              <a:t>: “</a:t>
            </a:r>
            <a:r>
              <a:rPr sz="1000" dirty="0" err="1"/>
              <a:t>eher</a:t>
            </a:r>
            <a:r>
              <a:rPr sz="1000" dirty="0"/>
              <a:t> </a:t>
            </a:r>
            <a:r>
              <a:rPr sz="1000" dirty="0" err="1"/>
              <a:t>nicht</a:t>
            </a:r>
            <a:r>
              <a:rPr sz="1000" dirty="0"/>
              <a:t>” + “gar </a:t>
            </a:r>
            <a:r>
              <a:rPr sz="1000" dirty="0" err="1"/>
              <a:t>nicht</a:t>
            </a:r>
            <a:r>
              <a:rPr sz="1000" dirty="0"/>
              <a:t>”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de-DE" sz="2200" dirty="0"/>
              <a:t>Erfahrungen</a:t>
            </a:r>
            <a:endParaRPr sz="2200" dirty="0"/>
          </a:p>
        </p:txBody>
      </p:sp>
      <p:sp>
        <p:nvSpPr>
          <p:cNvPr id="30" name="Title 1"/>
          <p:cNvSpPr>
            <a:spLocks noGrp="1"/>
          </p:cNvSpPr>
          <p:nvPr/>
        </p:nvSpPr>
        <p:spPr bwMode="auto">
          <a:xfrm>
            <a:off x="524966" y="15843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>
              <a:lnSpc>
                <a:spcPct val="90000"/>
              </a:lnSpc>
              <a:spcBef>
                <a:spcPts val="0"/>
              </a:spcBef>
              <a:buNone/>
              <a:defRPr sz="33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sz="3300" b="0" i="0" u="none" strike="noStrike" cap="none" spc="0">
              <a:ln>
                <a:noFill/>
              </a:ln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210926672" name="Gruppieren 1210926671"/>
          <p:cNvGrpSpPr/>
          <p:nvPr/>
        </p:nvGrpSpPr>
        <p:grpSpPr bwMode="auto">
          <a:xfrm>
            <a:off x="845326" y="1544129"/>
            <a:ext cx="10504644" cy="4362761"/>
            <a:chOff x="0" y="0"/>
            <a:chExt cx="10504644" cy="4362761"/>
          </a:xfrm>
        </p:grpSpPr>
        <p:grpSp>
          <p:nvGrpSpPr>
            <p:cNvPr id="2123833470" name="Gruppieren 2123833469"/>
            <p:cNvGrpSpPr/>
            <p:nvPr/>
          </p:nvGrpSpPr>
          <p:grpSpPr bwMode="auto">
            <a:xfrm>
              <a:off x="0" y="0"/>
              <a:ext cx="4886764" cy="4362761"/>
              <a:chOff x="0" y="0"/>
              <a:chExt cx="4886764" cy="4362761"/>
            </a:xfrm>
          </p:grpSpPr>
          <p:sp>
            <p:nvSpPr>
              <p:cNvPr id="9" name="Content Placeholder 2"/>
              <p:cNvSpPr txBox="1"/>
              <p:nvPr/>
            </p:nvSpPr>
            <p:spPr bwMode="auto">
              <a:xfrm>
                <a:off x="160168" y="248947"/>
                <a:ext cx="4658260" cy="4113814"/>
              </a:xfrm>
              <a:prstGeom prst="rect">
                <a:avLst/>
              </a:prstGeom>
              <a:grp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noAutofit/>
              </a:bodyPr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14999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DE" sz="1600" b="1" i="0" u="none" strike="noStrike" cap="none" spc="0">
                    <a:solidFill>
                      <a:schemeClr val="tx1"/>
                    </a:solidFill>
                    <a:latin typeface="DINPro-Light"/>
                    <a:ea typeface="DINPro-Light"/>
                    <a:cs typeface="DINPro-Light"/>
                  </a:rPr>
                  <a:t>Festes Ritual</a:t>
                </a:r>
                <a:r>
                  <a:rPr lang="de-DE" sz="1600" b="0" i="0" u="none" strike="noStrike" cap="none" spc="0">
                    <a:solidFill>
                      <a:schemeClr val="tx1"/>
                    </a:solidFill>
                    <a:latin typeface="DINPro-Light"/>
                    <a:ea typeface="DINPro-Light"/>
                    <a:cs typeface="DINPro-Light"/>
                  </a:rPr>
                  <a:t>: Studis freuen sich auf die Teilnahme</a:t>
                </a:r>
                <a:br>
                  <a:rPr lang="de-DE" sz="1600" b="0" i="0" u="none" strike="noStrike" cap="none" spc="0">
                    <a:solidFill>
                      <a:schemeClr val="tx1"/>
                    </a:solidFill>
                    <a:latin typeface="DINPro-Light"/>
                    <a:ea typeface="DINPro-Light"/>
                    <a:cs typeface="DINPro-Light"/>
                  </a:rPr>
                </a:br>
                <a:endParaRPr lang="de-DE" sz="1600" b="0" i="0" u="none" strike="noStrike" cap="none" spc="0">
                  <a:solidFill>
                    <a:schemeClr val="tx1"/>
                  </a:solidFill>
                  <a:latin typeface="DINPro-Light"/>
                  <a:cs typeface="DINPro-Light"/>
                </a:endParaRPr>
              </a:p>
              <a:p>
                <a:pPr algn="l">
                  <a:lnSpc>
                    <a:spcPct val="114999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DE" sz="1600" b="0" i="0" u="none" strike="noStrike" cap="none" spc="0">
                    <a:solidFill>
                      <a:schemeClr val="tx1"/>
                    </a:solidFill>
                    <a:latin typeface="DINPro-Light"/>
                    <a:ea typeface="DINPro-Light"/>
                    <a:cs typeface="DINPro-Light"/>
                  </a:rPr>
                  <a:t>Studis bekommen zusätzliches </a:t>
                </a:r>
                <a:r>
                  <a:rPr lang="de-DE" sz="1600" b="1" i="0" u="none" strike="noStrike" cap="none" spc="0">
                    <a:solidFill>
                      <a:schemeClr val="tx1"/>
                    </a:solidFill>
                    <a:latin typeface="DINPro-Light"/>
                    <a:ea typeface="DINPro-Light"/>
                    <a:cs typeface="DINPro-Light"/>
                  </a:rPr>
                  <a:t>Feedback </a:t>
                </a:r>
                <a:r>
                  <a:rPr lang="de-DE" sz="1600" b="0" i="0" u="none" strike="noStrike" cap="none" spc="0">
                    <a:solidFill>
                      <a:schemeClr val="tx1"/>
                    </a:solidFill>
                    <a:latin typeface="DINPro-Light"/>
                    <a:ea typeface="DINPro-Light"/>
                    <a:cs typeface="DINPro-Light"/>
                  </a:rPr>
                  <a:t>zum </a:t>
                </a:r>
                <a:r>
                  <a:rPr lang="de-DE" sz="1600" b="1" i="0" u="none" strike="noStrike" cap="none" spc="0">
                    <a:solidFill>
                      <a:schemeClr val="tx1"/>
                    </a:solidFill>
                    <a:latin typeface="DINPro-Light"/>
                    <a:ea typeface="DINPro-Light"/>
                    <a:cs typeface="DINPro-Light"/>
                  </a:rPr>
                  <a:t>Lernfortschritt</a:t>
                </a:r>
                <a:r>
                  <a:rPr lang="de-DE" sz="1600" b="0" i="0" u="none" strike="noStrike" cap="none" spc="0">
                    <a:solidFill>
                      <a:schemeClr val="tx1"/>
                    </a:solidFill>
                    <a:latin typeface="DINPro-Light"/>
                    <a:ea typeface="DINPro-Light"/>
                    <a:cs typeface="DINPro-Light"/>
                  </a:rPr>
                  <a:t>, können sich besser einordnen</a:t>
                </a:r>
                <a:br>
                  <a:rPr lang="de-DE" sz="1600" b="0" i="0" u="none" strike="noStrike" cap="none" spc="0">
                    <a:solidFill>
                      <a:schemeClr val="tx1"/>
                    </a:solidFill>
                    <a:latin typeface="DINPro-Light"/>
                    <a:ea typeface="DINPro-Light"/>
                    <a:cs typeface="DINPro-Light"/>
                  </a:rPr>
                </a:br>
                <a:endParaRPr lang="de-DE" sz="1600" b="0" i="0" u="none" strike="noStrike" cap="none" spc="0">
                  <a:solidFill>
                    <a:schemeClr val="tx1"/>
                  </a:solidFill>
                  <a:latin typeface="DINPro-Light"/>
                  <a:cs typeface="DINPro-Light"/>
                </a:endParaRPr>
              </a:p>
              <a:p>
                <a:pPr algn="l">
                  <a:lnSpc>
                    <a:spcPct val="114999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DE" sz="1600" b="0" i="0" u="none" strike="noStrike" cap="none" spc="0">
                    <a:solidFill>
                      <a:schemeClr val="tx1"/>
                    </a:solidFill>
                    <a:latin typeface="DINPro-Light"/>
                    <a:ea typeface="DINPro-Light"/>
                    <a:cs typeface="DINPro-Light"/>
                  </a:rPr>
                  <a:t>Studis werden </a:t>
                </a:r>
                <a:r>
                  <a:rPr lang="de-DE" sz="1600" b="1" i="0" u="none" strike="noStrike" cap="none" spc="0">
                    <a:solidFill>
                      <a:schemeClr val="tx1"/>
                    </a:solidFill>
                    <a:latin typeface="DINPro-Light"/>
                    <a:ea typeface="DINPro-Light"/>
                    <a:cs typeface="DINPro-Light"/>
                  </a:rPr>
                  <a:t>motiviert</a:t>
                </a:r>
                <a:r>
                  <a:rPr lang="de-DE" sz="1600" b="0" i="0" u="none" strike="noStrike" cap="none" spc="0">
                    <a:solidFill>
                      <a:schemeClr val="tx1"/>
                    </a:solidFill>
                    <a:latin typeface="DINPro-Light"/>
                    <a:ea typeface="DINPro-Light"/>
                    <a:cs typeface="DINPro-Light"/>
                  </a:rPr>
                  <a:t>, sich mit den Inhalten der LV auseinanderzusetzen</a:t>
                </a:r>
                <a:br>
                  <a:rPr lang="de-DE" sz="1600" b="0" i="0" u="none" strike="noStrike" cap="none" spc="0">
                    <a:solidFill>
                      <a:schemeClr val="tx1"/>
                    </a:solidFill>
                    <a:latin typeface="DINPro-Light"/>
                    <a:ea typeface="DINPro-Light"/>
                    <a:cs typeface="DINPro-Light"/>
                  </a:rPr>
                </a:br>
                <a:endParaRPr lang="de-DE" sz="1600" b="0" i="0" u="none" strike="noStrike" cap="none" spc="0">
                  <a:solidFill>
                    <a:schemeClr val="tx1"/>
                  </a:solidFill>
                  <a:latin typeface="DINPro-Light"/>
                  <a:cs typeface="DINPro-Light"/>
                </a:endParaRPr>
              </a:p>
              <a:p>
                <a:pPr algn="l">
                  <a:lnSpc>
                    <a:spcPct val="114999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DE" sz="1600" b="0" i="0" u="none" strike="noStrike" cap="none" spc="0">
                    <a:solidFill>
                      <a:schemeClr val="tx1"/>
                    </a:solidFill>
                    <a:latin typeface="DINPro-Light"/>
                    <a:ea typeface="DINPro-Light"/>
                    <a:cs typeface="DINPro-Light"/>
                  </a:rPr>
                  <a:t>Einbettung in </a:t>
                </a:r>
                <a:r>
                  <a:rPr lang="de-DE" sz="1600" b="1" i="0" u="none" strike="noStrike" cap="none" spc="0">
                    <a:solidFill>
                      <a:schemeClr val="tx1"/>
                    </a:solidFill>
                    <a:latin typeface="DINPro-Light"/>
                    <a:ea typeface="DINPro-Light"/>
                    <a:cs typeface="DINPro-Light"/>
                  </a:rPr>
                  <a:t>Spiel </a:t>
                </a:r>
                <a:r>
                  <a:rPr lang="de-DE" sz="1600" b="0" i="0" u="none" strike="noStrike" cap="none" spc="0">
                    <a:solidFill>
                      <a:schemeClr val="tx1"/>
                    </a:solidFill>
                    <a:latin typeface="DINPro-Light"/>
                    <a:ea typeface="DINPro-Light"/>
                    <a:cs typeface="DINPro-Light"/>
                  </a:rPr>
                  <a:t>(„Geschichte“) </a:t>
                </a:r>
                <a:r>
                  <a:rPr lang="de-DE" sz="1600" b="1" i="0" u="none" strike="noStrike" cap="none" spc="0">
                    <a:solidFill>
                      <a:schemeClr val="tx1"/>
                    </a:solidFill>
                    <a:latin typeface="DINPro-Light"/>
                    <a:ea typeface="DINPro-Light"/>
                    <a:cs typeface="DINPro-Light"/>
                  </a:rPr>
                  <a:t>attraktiver </a:t>
                </a:r>
                <a:r>
                  <a:rPr lang="de-DE" sz="1600" b="0" i="0" u="none" strike="noStrike" cap="none" spc="0">
                    <a:solidFill>
                      <a:schemeClr val="tx1"/>
                    </a:solidFill>
                    <a:latin typeface="DINPro-Light"/>
                    <a:ea typeface="DINPro-Light"/>
                    <a:cs typeface="DINPro-Light"/>
                  </a:rPr>
                  <a:t>als “nackte” ILIAS-Selbsttests</a:t>
                </a:r>
                <a:br>
                  <a:rPr lang="de-DE" sz="1600" b="0" i="0" u="none" strike="noStrike" cap="none" spc="0">
                    <a:solidFill>
                      <a:schemeClr val="tx1"/>
                    </a:solidFill>
                    <a:latin typeface="DINPro-Light"/>
                    <a:ea typeface="DINPro-Light"/>
                    <a:cs typeface="DINPro-Light"/>
                  </a:rPr>
                </a:br>
                <a:endParaRPr lang="de-DE" sz="1600" b="0" i="0" u="none" strike="noStrike" cap="none" spc="0">
                  <a:solidFill>
                    <a:schemeClr val="tx1"/>
                  </a:solidFill>
                  <a:latin typeface="DINPro-Light"/>
                  <a:cs typeface="DINPro-Light"/>
                </a:endParaRPr>
              </a:p>
              <a:p>
                <a:pPr algn="l">
                  <a:lnSpc>
                    <a:spcPct val="114999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DE" sz="1600" b="1" i="0" u="none" strike="noStrike" cap="none" spc="0">
                    <a:solidFill>
                      <a:schemeClr val="tx1"/>
                    </a:solidFill>
                    <a:latin typeface="DINPro-Light"/>
                    <a:ea typeface="DINPro-Light"/>
                    <a:cs typeface="DINPro-Light"/>
                  </a:rPr>
                  <a:t>Leichter Transfer</a:t>
                </a:r>
                <a:r>
                  <a:rPr lang="de-DE" sz="1600" b="0" i="0" u="none" strike="noStrike" cap="none" spc="0">
                    <a:solidFill>
                      <a:schemeClr val="tx1"/>
                    </a:solidFill>
                    <a:latin typeface="DINPro-Light"/>
                    <a:ea typeface="DINPro-Light"/>
                    <a:cs typeface="DINPro-Light"/>
                  </a:rPr>
                  <a:t> auf andere Fachgebiete</a:t>
                </a:r>
                <a:endParaRPr lang="de-DE" sz="2600"/>
              </a:p>
            </p:txBody>
          </p:sp>
          <p:sp>
            <p:nvSpPr>
              <p:cNvPr id="1081488533" name="Abgerundetes Rechteck 17"/>
              <p:cNvSpPr/>
              <p:nvPr/>
            </p:nvSpPr>
            <p:spPr bwMode="auto">
              <a:xfrm>
                <a:off x="0" y="0"/>
                <a:ext cx="4886764" cy="4362761"/>
              </a:xfrm>
              <a:prstGeom prst="roundRect">
                <a:avLst>
                  <a:gd name="adj" fmla="val 16667"/>
                </a:avLst>
              </a:prstGeom>
              <a:noFill/>
              <a:ln w="57150" cap="flat" cmpd="sng" algn="ctr">
                <a:solidFill>
                  <a:srgbClr val="00858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de-DE"/>
              </a:p>
            </p:txBody>
          </p:sp>
        </p:grpSp>
        <p:grpSp>
          <p:nvGrpSpPr>
            <p:cNvPr id="1857174824" name="Gruppieren 1857174823"/>
            <p:cNvGrpSpPr/>
            <p:nvPr/>
          </p:nvGrpSpPr>
          <p:grpSpPr bwMode="auto">
            <a:xfrm>
              <a:off x="5617879" y="0"/>
              <a:ext cx="4886764" cy="4362761"/>
              <a:chOff x="0" y="0"/>
              <a:chExt cx="4886764" cy="4362761"/>
            </a:xfrm>
          </p:grpSpPr>
          <p:sp>
            <p:nvSpPr>
              <p:cNvPr id="10" name="Content Placeholder 3"/>
              <p:cNvSpPr txBox="1"/>
              <p:nvPr/>
            </p:nvSpPr>
            <p:spPr bwMode="auto">
              <a:xfrm>
                <a:off x="244512" y="267292"/>
                <a:ext cx="4477554" cy="3783111"/>
              </a:xfrm>
              <a:prstGeom prst="rect">
                <a:avLst/>
              </a:prstGeom>
              <a:grp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compatLnSpc="0">
                <a:noAutofit/>
              </a:bodyPr>
              <a:lstStyle>
                <a:lvl1pPr marL="228600" indent="-228600" algn="l" defTabSz="914400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14999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DE" sz="1600" b="1" i="0" u="none" strike="noStrike" cap="none" spc="0">
                    <a:solidFill>
                      <a:schemeClr val="tx1"/>
                    </a:solidFill>
                    <a:latin typeface="DINPro-Light"/>
                    <a:ea typeface="DINPro-Light"/>
                    <a:cs typeface="DINPro-Light"/>
                  </a:rPr>
                  <a:t>Aufwand </a:t>
                </a:r>
                <a:r>
                  <a:rPr lang="de-DE" sz="1600" b="0" i="0" u="none" strike="noStrike" cap="none" spc="0">
                    <a:solidFill>
                      <a:schemeClr val="tx1"/>
                    </a:solidFill>
                    <a:latin typeface="DINPro-Light"/>
                    <a:ea typeface="DINPro-Light"/>
                    <a:cs typeface="DINPro-Light"/>
                  </a:rPr>
                  <a:t>zur </a:t>
                </a:r>
                <a:r>
                  <a:rPr lang="de-DE" sz="1600" b="1" i="0" u="none" strike="noStrike" cap="none" spc="0">
                    <a:solidFill>
                      <a:schemeClr val="tx1"/>
                    </a:solidFill>
                    <a:latin typeface="DINPro-Light"/>
                    <a:ea typeface="DINPro-Light"/>
                    <a:cs typeface="DINPro-Light"/>
                  </a:rPr>
                  <a:t>Erstellung </a:t>
                </a:r>
                <a:r>
                  <a:rPr lang="de-DE" sz="1600" b="0" i="0" u="none" strike="noStrike" cap="none" spc="0">
                    <a:solidFill>
                      <a:schemeClr val="tx1"/>
                    </a:solidFill>
                    <a:latin typeface="DINPro-Light"/>
                    <a:ea typeface="DINPro-Light"/>
                    <a:cs typeface="DINPro-Light"/>
                  </a:rPr>
                  <a:t>der </a:t>
                </a:r>
                <a:r>
                  <a:rPr lang="de-DE" sz="1600" b="1" i="0" u="none" strike="noStrike" cap="none" spc="0">
                    <a:solidFill>
                      <a:schemeClr val="tx1"/>
                    </a:solidFill>
                    <a:latin typeface="DINPro-Light"/>
                    <a:ea typeface="DINPro-Light"/>
                    <a:cs typeface="DINPro-Light"/>
                  </a:rPr>
                  <a:t>Fragenpools </a:t>
                </a:r>
                <a:r>
                  <a:rPr lang="de-DE" sz="1600" b="0" i="0" u="none" strike="noStrike" cap="none" spc="0">
                    <a:solidFill>
                      <a:schemeClr val="tx1"/>
                    </a:solidFill>
                    <a:latin typeface="DINPro-Light"/>
                    <a:ea typeface="DINPro-Light"/>
                    <a:cs typeface="DINPro-Light"/>
                  </a:rPr>
                  <a:t>nicht unterschätzen (automatische Korrektur)</a:t>
                </a:r>
                <a:br>
                  <a:rPr lang="de-DE" sz="1600" b="0" i="0" u="none" strike="noStrike" cap="none" spc="0">
                    <a:solidFill>
                      <a:schemeClr val="tx1"/>
                    </a:solidFill>
                    <a:latin typeface="DINPro-Light"/>
                    <a:ea typeface="DINPro-Light"/>
                    <a:cs typeface="DINPro-Light"/>
                  </a:rPr>
                </a:br>
                <a:endParaRPr lang="de-DE" sz="1600" b="0" i="0" u="none" strike="noStrike" cap="none" spc="0">
                  <a:solidFill>
                    <a:schemeClr val="tx1"/>
                  </a:solidFill>
                  <a:latin typeface="DINPro-Light"/>
                  <a:cs typeface="DINPro-Light"/>
                </a:endParaRPr>
              </a:p>
              <a:p>
                <a:pPr algn="l">
                  <a:lnSpc>
                    <a:spcPct val="114999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DE" sz="1600" b="1" i="0" u="none" strike="noStrike" cap="none" spc="0">
                    <a:solidFill>
                      <a:schemeClr val="tx1"/>
                    </a:solidFill>
                    <a:latin typeface="DINPro-Light"/>
                    <a:ea typeface="DINPro-Light"/>
                    <a:cs typeface="DINPro-Light"/>
                  </a:rPr>
                  <a:t>Narrativ </a:t>
                </a:r>
                <a:r>
                  <a:rPr lang="de-DE" sz="1600" b="0" i="0" u="none" strike="noStrike" cap="none" spc="0">
                    <a:solidFill>
                      <a:schemeClr val="tx1"/>
                    </a:solidFill>
                    <a:latin typeface="DINPro-Light"/>
                    <a:ea typeface="DINPro-Light"/>
                    <a:cs typeface="DINPro-Light"/>
                  </a:rPr>
                  <a:t>muss eng zur LV passen</a:t>
                </a:r>
                <a:br>
                  <a:rPr lang="de-DE" sz="1600" b="0" i="0" u="none" strike="noStrike" cap="none" spc="0">
                    <a:solidFill>
                      <a:schemeClr val="tx1"/>
                    </a:solidFill>
                    <a:latin typeface="DINPro-Light"/>
                    <a:ea typeface="DINPro-Light"/>
                    <a:cs typeface="DINPro-Light"/>
                  </a:rPr>
                </a:br>
                <a:endParaRPr lang="de-DE" sz="1600" b="0" i="0" u="none" strike="noStrike" cap="none" spc="0">
                  <a:solidFill>
                    <a:schemeClr val="tx1"/>
                  </a:solidFill>
                  <a:latin typeface="DINPro-Light"/>
                  <a:cs typeface="DINPro-Light"/>
                </a:endParaRPr>
              </a:p>
              <a:p>
                <a:pPr algn="l">
                  <a:lnSpc>
                    <a:spcPct val="114999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DE" sz="1600" b="1" i="0" u="none" strike="noStrike" cap="none" spc="0">
                    <a:solidFill>
                      <a:schemeClr val="tx1"/>
                    </a:solidFill>
                    <a:latin typeface="DINPro-Light"/>
                    <a:ea typeface="DINPro-Light"/>
                    <a:cs typeface="DINPro-Light"/>
                  </a:rPr>
                  <a:t>Keine automatische Auswertung</a:t>
                </a:r>
                <a:r>
                  <a:rPr lang="de-DE" sz="1600" b="0" i="0" u="none" strike="noStrike" cap="none" spc="0">
                    <a:solidFill>
                      <a:schemeClr val="tx1"/>
                    </a:solidFill>
                    <a:latin typeface="DINPro-Light"/>
                    <a:ea typeface="DINPro-Light"/>
                    <a:cs typeface="DINPro-Light"/>
                  </a:rPr>
                  <a:t> und Aktualisierung: </a:t>
                </a:r>
                <a:r>
                  <a:rPr lang="de-DE" sz="1600" b="1" i="0" u="none" strike="noStrike" cap="none" spc="0">
                    <a:solidFill>
                      <a:schemeClr val="tx1"/>
                    </a:solidFill>
                    <a:latin typeface="DINPro-Light"/>
                    <a:ea typeface="DINPro-Light"/>
                    <a:cs typeface="DINPro-Light"/>
                  </a:rPr>
                  <a:t>Digital Learning Scouts</a:t>
                </a:r>
                <a:r>
                  <a:rPr lang="de-DE" sz="1600" b="0" i="0" u="none" strike="noStrike" cap="none" spc="0">
                    <a:solidFill>
                      <a:schemeClr val="tx1"/>
                    </a:solidFill>
                    <a:latin typeface="DINPro-Light"/>
                    <a:ea typeface="DINPro-Light"/>
                    <a:cs typeface="DINPro-Light"/>
                  </a:rPr>
                  <a:t> sind sehr hilfreich</a:t>
                </a:r>
                <a:br>
                  <a:rPr lang="de-DE" sz="1600" b="0" i="0" u="none" strike="noStrike" cap="none" spc="0">
                    <a:solidFill>
                      <a:schemeClr val="tx1"/>
                    </a:solidFill>
                    <a:latin typeface="DINPro-Light"/>
                    <a:ea typeface="DINPro-Light"/>
                    <a:cs typeface="DINPro-Light"/>
                  </a:rPr>
                </a:br>
                <a:endParaRPr lang="de-DE" sz="1600" b="0" i="0" u="none" strike="noStrike" cap="none" spc="0">
                  <a:solidFill>
                    <a:schemeClr val="tx1"/>
                  </a:solidFill>
                  <a:latin typeface="DINPro-Light"/>
                  <a:cs typeface="DINPro-Light"/>
                </a:endParaRPr>
              </a:p>
              <a:p>
                <a:pPr algn="l">
                  <a:lnSpc>
                    <a:spcPct val="114999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DE" sz="1600" b="1" i="0" u="none" strike="noStrike" cap="none" spc="0">
                    <a:solidFill>
                      <a:schemeClr val="tx1"/>
                    </a:solidFill>
                    <a:latin typeface="DINPro-Light"/>
                    <a:ea typeface="DINPro-Light"/>
                    <a:cs typeface="DINPro-Light"/>
                  </a:rPr>
                  <a:t>Fehlen </a:t>
                </a:r>
                <a:r>
                  <a:rPr lang="de-DE" sz="1600" b="0" i="0" u="none" strike="noStrike" cap="none" spc="0">
                    <a:solidFill>
                      <a:schemeClr val="tx1"/>
                    </a:solidFill>
                    <a:latin typeface="DINPro-Light"/>
                    <a:ea typeface="DINPro-Light"/>
                    <a:cs typeface="DINPro-Light"/>
                  </a:rPr>
                  <a:t>typischer </a:t>
                </a:r>
                <a:r>
                  <a:rPr lang="de-DE" sz="1600" b="1" i="0" u="none" strike="noStrike" cap="none" spc="0">
                    <a:solidFill>
                      <a:schemeClr val="tx1"/>
                    </a:solidFill>
                    <a:latin typeface="DINPro-Light"/>
                    <a:ea typeface="DINPro-Light"/>
                    <a:cs typeface="DINPro-Light"/>
                  </a:rPr>
                  <a:t>Gamification-Elemente</a:t>
                </a:r>
                <a:r>
                  <a:rPr lang="de-DE" sz="1600" b="0" i="0" u="none" strike="noStrike" cap="none" spc="0">
                    <a:solidFill>
                      <a:schemeClr val="tx1"/>
                    </a:solidFill>
                    <a:latin typeface="DINPro-Light"/>
                    <a:ea typeface="DINPro-Light"/>
                    <a:cs typeface="DINPro-Light"/>
                  </a:rPr>
                  <a:t> im ILIAS (Badges, Level, ...)</a:t>
                </a:r>
                <a:endParaRPr lang="de-DE" sz="1600" b="0" i="0" u="none" strike="noStrike" cap="none" spc="0">
                  <a:solidFill>
                    <a:schemeClr val="tx1"/>
                  </a:solidFill>
                  <a:latin typeface="DINPro-Light"/>
                  <a:cs typeface="DINPro-Light"/>
                </a:endParaRPr>
              </a:p>
            </p:txBody>
          </p:sp>
          <p:sp>
            <p:nvSpPr>
              <p:cNvPr id="215004817" name="Abgerundetes Rechteck 17"/>
              <p:cNvSpPr/>
              <p:nvPr/>
            </p:nvSpPr>
            <p:spPr bwMode="auto">
              <a:xfrm>
                <a:off x="0" y="0"/>
                <a:ext cx="4886764" cy="4362761"/>
              </a:xfrm>
              <a:prstGeom prst="roundRect">
                <a:avLst>
                  <a:gd name="adj" fmla="val 16667"/>
                </a:avLst>
              </a:prstGeom>
              <a:noFill/>
              <a:ln w="57150" cap="flat" cmpd="sng" algn="ctr">
                <a:solidFill>
                  <a:srgbClr val="EE8002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de-DE"/>
              </a:p>
            </p:txBody>
          </p:sp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Fazit</a:t>
            </a:r>
            <a:endParaRPr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6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Agenda</a:t>
            </a:r>
            <a:endParaRPr/>
          </a:p>
        </p:txBody>
      </p:sp>
      <p:sp>
        <p:nvSpPr>
          <p:cNvPr id="3" name="Inhaltsplatzhalter 2"/>
          <p:cNvSpPr>
            <a:spLocks noGrp="1"/>
          </p:cNvSpPr>
          <p:nvPr>
            <p:ph sz="quarter" idx="18"/>
          </p:nvPr>
        </p:nvSpPr>
        <p:spPr bwMode="auto">
          <a:xfrm>
            <a:off x="719127" y="1743710"/>
            <a:ext cx="8940535" cy="3554432"/>
          </a:xfrm>
        </p:spPr>
        <p:txBody>
          <a:bodyPr/>
          <a:lstStyle/>
          <a:p>
            <a:pPr>
              <a:defRPr/>
            </a:pPr>
            <a:r>
              <a:rPr lang="de-DE" dirty="0"/>
              <a:t>Entstehungskontext</a:t>
            </a:r>
            <a:endParaRPr dirty="0"/>
          </a:p>
          <a:p>
            <a:pPr>
              <a:defRPr/>
            </a:pPr>
            <a:r>
              <a:rPr lang="de-DE" dirty="0"/>
              <a:t>Gamification zur Förderung des Selbststudiums</a:t>
            </a:r>
          </a:p>
          <a:p>
            <a:pPr>
              <a:defRPr/>
            </a:pPr>
            <a:r>
              <a:rPr lang="de-DE" dirty="0"/>
              <a:t>Konzepte und Materialien der Monsterjagd</a:t>
            </a:r>
          </a:p>
          <a:p>
            <a:pPr>
              <a:defRPr/>
            </a:pPr>
            <a:r>
              <a:rPr lang="de-DE" dirty="0"/>
              <a:t>Erfahrungen aus dem Modul Programmieren 2 </a:t>
            </a:r>
            <a:r>
              <a:rPr lang="de-DE" sz="2400" i="1" dirty="0"/>
              <a:t>(Video)</a:t>
            </a:r>
          </a:p>
          <a:p>
            <a:pPr>
              <a:defRPr/>
            </a:pPr>
            <a:r>
              <a:rPr lang="de-DE" dirty="0"/>
              <a:t>Fazit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 bwMode="auto">
          <a:xfrm>
            <a:off x="2764267" y="513416"/>
            <a:ext cx="6663466" cy="64119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de-DE" dirty="0"/>
              <a:t>(Potentielle) Gelingensbedingungen </a:t>
            </a:r>
            <a:endParaRPr dirty="0"/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324BECEB-8EBA-4A16-A4B6-A5B10D129D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6936729"/>
              </p:ext>
            </p:extLst>
          </p:nvPr>
        </p:nvGraphicFramePr>
        <p:xfrm>
          <a:off x="399204" y="1969690"/>
          <a:ext cx="10752889" cy="4018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Textfeld 18">
            <a:extLst>
              <a:ext uri="{FF2B5EF4-FFF2-40B4-BE49-F238E27FC236}">
                <a16:creationId xmlns:a16="http://schemas.microsoft.com/office/drawing/2014/main" id="{4274FE5C-8B2C-4A32-BB43-A0924A0AB29E}"/>
              </a:ext>
            </a:extLst>
          </p:cNvPr>
          <p:cNvSpPr txBox="1"/>
          <p:nvPr/>
        </p:nvSpPr>
        <p:spPr>
          <a:xfrm>
            <a:off x="1470213" y="1395414"/>
            <a:ext cx="10309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Fazit mit Blick auf die Kategorien der Selbstbestimmungstheorie</a:t>
            </a:r>
          </a:p>
        </p:txBody>
      </p:sp>
    </p:spTree>
    <p:extLst>
      <p:ext uri="{BB962C8B-B14F-4D97-AF65-F5344CB8AC3E}">
        <p14:creationId xmlns:p14="http://schemas.microsoft.com/office/powerpoint/2010/main" val="3222993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 bwMode="auto">
          <a:xfrm>
            <a:off x="2764267" y="513416"/>
            <a:ext cx="6663466" cy="64119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de-DE"/>
              <a:t>(Potentielle) Gelingensbedingungen </a:t>
            </a:r>
            <a:endParaRPr/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324BECEB-8EBA-4A16-A4B6-A5B10D129D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5690115"/>
              </p:ext>
            </p:extLst>
          </p:nvPr>
        </p:nvGraphicFramePr>
        <p:xfrm>
          <a:off x="399204" y="1969690"/>
          <a:ext cx="10752889" cy="4018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3895B289-7430-4439-B950-E336CA57E067}"/>
              </a:ext>
            </a:extLst>
          </p:cNvPr>
          <p:cNvSpPr txBox="1"/>
          <p:nvPr/>
        </p:nvSpPr>
        <p:spPr bwMode="auto">
          <a:xfrm>
            <a:off x="1678777" y="1331319"/>
            <a:ext cx="8460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/>
              <a:t>Fazit mit Blick auf die Nachnutzbarkeit des Materials </a:t>
            </a:r>
          </a:p>
        </p:txBody>
      </p:sp>
    </p:spTree>
    <p:extLst>
      <p:ext uri="{BB962C8B-B14F-4D97-AF65-F5344CB8AC3E}">
        <p14:creationId xmlns:p14="http://schemas.microsoft.com/office/powerpoint/2010/main" val="599410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0307962" name="Textfeld 510307961"/>
          <p:cNvSpPr txBox="1"/>
          <p:nvPr/>
        </p:nvSpPr>
        <p:spPr bwMode="auto">
          <a:xfrm>
            <a:off x="1014998" y="583789"/>
            <a:ext cx="10177027" cy="567033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sz="1600" dirty="0">
                <a:latin typeface="DINPro-Light" panose="02000504040000020003" pitchFamily="50" charset="0"/>
              </a:rPr>
              <a:t>An der </a:t>
            </a:r>
            <a:r>
              <a:rPr sz="1600" dirty="0" err="1">
                <a:latin typeface="DINPro-Light" panose="02000504040000020003" pitchFamily="50" charset="0"/>
              </a:rPr>
              <a:t>Erstellung</a:t>
            </a:r>
            <a:r>
              <a:rPr sz="1600" dirty="0">
                <a:latin typeface="DINPro-Light" panose="02000504040000020003" pitchFamily="50" charset="0"/>
              </a:rPr>
              <a:t> der </a:t>
            </a:r>
            <a:r>
              <a:rPr sz="1600" dirty="0" err="1">
                <a:latin typeface="DINPro-Light" panose="02000504040000020003" pitchFamily="50" charset="0"/>
              </a:rPr>
              <a:t>Monsterjagd</a:t>
            </a:r>
            <a:r>
              <a:rPr sz="1600" dirty="0">
                <a:latin typeface="DINPro-Light" panose="02000504040000020003" pitchFamily="50" charset="0"/>
              </a:rPr>
              <a:t> </a:t>
            </a:r>
            <a:r>
              <a:rPr sz="1600" dirty="0" err="1">
                <a:latin typeface="DINPro-Light" panose="02000504040000020003" pitchFamily="50" charset="0"/>
              </a:rPr>
              <a:t>haben</a:t>
            </a:r>
            <a:r>
              <a:rPr lang="de-DE" sz="1600" dirty="0">
                <a:latin typeface="DINPro-Light" panose="02000504040000020003" pitchFamily="50" charset="0"/>
              </a:rPr>
              <a:t> hauptsächlich </a:t>
            </a:r>
            <a:r>
              <a:rPr sz="1600" dirty="0" err="1">
                <a:latin typeface="DINPro-Light" panose="02000504040000020003" pitchFamily="50" charset="0"/>
              </a:rPr>
              <a:t>mitgewirkt</a:t>
            </a:r>
            <a:r>
              <a:rPr sz="1600" dirty="0">
                <a:latin typeface="DINPro-Light" panose="02000504040000020003" pitchFamily="50" charset="0"/>
              </a:rPr>
              <a:t>:</a:t>
            </a:r>
          </a:p>
          <a:p>
            <a:pPr>
              <a:defRPr/>
            </a:pPr>
            <a:endParaRPr sz="1600" dirty="0">
              <a:latin typeface="DINPro-Light" panose="02000504040000020003" pitchFamily="50" charset="0"/>
            </a:endParaRPr>
          </a:p>
          <a:p>
            <a:pPr>
              <a:defRPr/>
            </a:pPr>
            <a:r>
              <a:rPr sz="1600" dirty="0">
                <a:latin typeface="DINPro-Light" panose="02000504040000020003" pitchFamily="50" charset="0"/>
              </a:rPr>
              <a:t>Nils Arne Brockmann, Henrik Pruisken, Mahdi </a:t>
            </a:r>
            <a:r>
              <a:rPr sz="1600" dirty="0" err="1">
                <a:latin typeface="DINPro-Light" panose="02000504040000020003" pitchFamily="50" charset="0"/>
              </a:rPr>
              <a:t>Rahimizadeh</a:t>
            </a:r>
            <a:r>
              <a:rPr sz="1600" dirty="0">
                <a:latin typeface="DINPro-Light" panose="02000504040000020003" pitchFamily="50" charset="0"/>
              </a:rPr>
              <a:t>, Carina Thomas, Julia Cammann</a:t>
            </a:r>
          </a:p>
          <a:p>
            <a:pPr>
              <a:defRPr/>
            </a:pPr>
            <a:endParaRPr lang="de-DE" sz="1600" dirty="0">
              <a:latin typeface="DINPro-Light" panose="02000504040000020003" pitchFamily="50" charset="0"/>
            </a:endParaRPr>
          </a:p>
          <a:p>
            <a:pPr>
              <a:defRPr/>
            </a:pPr>
            <a:r>
              <a:rPr sz="1600" dirty="0">
                <a:latin typeface="DINPro-Light" panose="02000504040000020003" pitchFamily="50" charset="0"/>
              </a:rPr>
              <a:t>DLS</a:t>
            </a:r>
            <a:r>
              <a:rPr lang="de-DE" sz="1600" dirty="0">
                <a:latin typeface="DINPro-Light" panose="02000504040000020003" pitchFamily="50" charset="0"/>
              </a:rPr>
              <a:t> in Programmieren 2</a:t>
            </a:r>
            <a:r>
              <a:rPr sz="1600" dirty="0">
                <a:latin typeface="DINPro-Light" panose="02000504040000020003" pitchFamily="50" charset="0"/>
              </a:rPr>
              <a:t>: Finn </a:t>
            </a:r>
            <a:r>
              <a:rPr sz="1600" dirty="0" err="1">
                <a:latin typeface="DINPro-Light" panose="02000504040000020003" pitchFamily="50" charset="0"/>
              </a:rPr>
              <a:t>Amini</a:t>
            </a:r>
            <a:r>
              <a:rPr sz="1600" dirty="0">
                <a:latin typeface="DINPro-Light" panose="02000504040000020003" pitchFamily="50" charset="0"/>
              </a:rPr>
              <a:t> Kaveh</a:t>
            </a:r>
          </a:p>
          <a:p>
            <a:pPr>
              <a:defRPr/>
            </a:pPr>
            <a:endParaRPr lang="de-DE" sz="1600" dirty="0">
              <a:latin typeface="DINPro-Light" panose="02000504040000020003" pitchFamily="50" charset="0"/>
            </a:endParaRPr>
          </a:p>
          <a:p>
            <a:pPr>
              <a:defRPr/>
            </a:pPr>
            <a:r>
              <a:rPr lang="de-DE" sz="1600" dirty="0">
                <a:latin typeface="DINPro-Light" panose="02000504040000020003" pitchFamily="50" charset="0"/>
              </a:rPr>
              <a:t>Alle Publikationen und Vorträge des Projekts finden Sie hier: </a:t>
            </a:r>
            <a:r>
              <a:rPr lang="de-DE" sz="1600" dirty="0">
                <a:latin typeface="DINPro-Light" panose="02000504040000020003" pitchFamily="50" charset="0"/>
                <a:hlinkClick r:id="rId3"/>
              </a:rPr>
              <a:t>https://www.hsbi.de/bib/personen-und-projekte/digikos/vortraege</a:t>
            </a:r>
            <a:endParaRPr lang="de-DE" sz="1600" dirty="0">
              <a:latin typeface="DINPro-Light" panose="02000504040000020003" pitchFamily="50" charset="0"/>
            </a:endParaRPr>
          </a:p>
          <a:p>
            <a:pPr>
              <a:defRPr/>
            </a:pPr>
            <a:endParaRPr lang="de-DE" sz="1600" dirty="0">
              <a:latin typeface="DINPro-Light" panose="02000504040000020003" pitchFamily="50" charset="0"/>
            </a:endParaRPr>
          </a:p>
          <a:p>
            <a:pPr>
              <a:defRPr/>
            </a:pPr>
            <a:r>
              <a:rPr lang="de-DE" sz="1600" b="1" dirty="0">
                <a:latin typeface="DINPro-Light" panose="02000504040000020003" pitchFamily="50" charset="0"/>
              </a:rPr>
              <a:t>Lizenzhinweis</a:t>
            </a:r>
          </a:p>
          <a:p>
            <a:pPr>
              <a:defRPr/>
            </a:pPr>
            <a:r>
              <a:rPr lang="de-DE" sz="1600" dirty="0">
                <a:latin typeface="DINPro-Light" panose="02000504040000020003" pitchFamily="50" charset="0"/>
              </a:rPr>
              <a:t>Diese Vortrags-Folien von Carsten Gips und Henrik Pruisken sind </a:t>
            </a:r>
            <a:r>
              <a:rPr lang="de-DE" sz="1600" dirty="0">
                <a:latin typeface="DINPro-Light" panose="02000504040000020003" pitchFamily="50" charset="0"/>
                <a:hlinkClick r:id="rId4"/>
              </a:rPr>
              <a:t>CC-BY 4.0 </a:t>
            </a:r>
            <a:r>
              <a:rPr lang="de-DE" sz="1600" dirty="0">
                <a:latin typeface="DINPro-Light" panose="02000504040000020003" pitchFamily="50" charset="0"/>
              </a:rPr>
              <a:t>lizenziert.</a:t>
            </a:r>
          </a:p>
          <a:p>
            <a:pPr>
              <a:defRPr/>
            </a:pPr>
            <a:endParaRPr lang="de-DE" sz="1600" dirty="0">
              <a:latin typeface="DINPro-Light" panose="02000504040000020003" pitchFamily="50" charset="0"/>
            </a:endParaRPr>
          </a:p>
          <a:p>
            <a:pPr>
              <a:defRPr/>
            </a:pPr>
            <a:r>
              <a:rPr lang="de-DE" sz="1600" dirty="0">
                <a:latin typeface="DINPro-Light" panose="02000504040000020003" pitchFamily="50" charset="0"/>
              </a:rPr>
              <a:t>Alle Logos sind von der Lizenz ausgenommen.</a:t>
            </a:r>
          </a:p>
          <a:p>
            <a:pPr>
              <a:defRPr/>
            </a:pPr>
            <a:endParaRPr lang="de-DE" sz="1600" dirty="0">
              <a:latin typeface="DINPro-Light" panose="02000504040000020003" pitchFamily="50" charset="0"/>
            </a:endParaRPr>
          </a:p>
          <a:p>
            <a:pPr>
              <a:defRPr/>
            </a:pPr>
            <a:r>
              <a:rPr lang="de-DE" sz="1600" dirty="0">
                <a:latin typeface="DINPro-Light" panose="02000504040000020003" pitchFamily="50" charset="0"/>
              </a:rPr>
              <a:t>Alle Materialien der Monsterjagd sind ebenfalls unter einer CC-Lizenz erschienen. Den Lizenzhinweis und die </a:t>
            </a:r>
            <a:r>
              <a:rPr lang="de-DE" sz="1600" dirty="0" err="1">
                <a:latin typeface="DINPro-Light" panose="02000504040000020003" pitchFamily="50" charset="0"/>
              </a:rPr>
              <a:t>Urheber:innen</a:t>
            </a:r>
            <a:r>
              <a:rPr lang="de-DE" sz="1600" dirty="0">
                <a:latin typeface="DINPro-Light" panose="02000504040000020003" pitchFamily="50" charset="0"/>
              </a:rPr>
              <a:t> des jeweiligen Materials finden Sie auf </a:t>
            </a:r>
            <a:r>
              <a:rPr lang="de-DE" sz="1600" dirty="0">
                <a:latin typeface="DINPro-Light" panose="02000504040000020003" pitchFamily="50" charset="0"/>
                <a:hlinkClick r:id="rId5"/>
              </a:rPr>
              <a:t>www.digikos.de</a:t>
            </a:r>
            <a:r>
              <a:rPr lang="de-DE" sz="1600" dirty="0">
                <a:latin typeface="DINPro-Light" panose="02000504040000020003" pitchFamily="50" charset="0"/>
              </a:rPr>
              <a:t>  </a:t>
            </a:r>
          </a:p>
          <a:p>
            <a:pPr>
              <a:defRPr/>
            </a:pPr>
            <a:endParaRPr lang="de-DE" sz="1600" dirty="0">
              <a:latin typeface="DINPro-Light" panose="02000504040000020003" pitchFamily="50" charset="0"/>
            </a:endParaRPr>
          </a:p>
          <a:p>
            <a:pPr>
              <a:defRPr/>
            </a:pPr>
            <a:endParaRPr lang="de-DE" sz="1600" dirty="0">
              <a:latin typeface="DINPro-Light" panose="02000504040000020003" pitchFamily="50" charset="0"/>
            </a:endParaRPr>
          </a:p>
          <a:p>
            <a:pPr>
              <a:defRPr/>
            </a:pPr>
            <a:endParaRPr lang="de-DE" dirty="0">
              <a:latin typeface="DINPro-Light" panose="02000504040000020003" pitchFamily="50" charset="0"/>
            </a:endParaRPr>
          </a:p>
          <a:p>
            <a:pPr>
              <a:defRPr/>
            </a:pPr>
            <a:endParaRPr dirty="0"/>
          </a:p>
          <a:p>
            <a:pPr>
              <a:defRPr/>
            </a:pPr>
            <a:endParaRPr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989361D-4638-4A3F-BC96-9955408C0FF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988" y="2999558"/>
            <a:ext cx="1227411" cy="42944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Entstehungskontext</a:t>
            </a:r>
            <a:endParaRPr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 bwMode="auto"/>
        <p:txBody>
          <a:bodyPr/>
          <a:lstStyle/>
          <a:p>
            <a:pPr>
              <a:defRPr/>
            </a:pPr>
            <a:endParaRPr lang="de-DE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de-DE" sz="2400" dirty="0"/>
              <a:t>Projektkonzept </a:t>
            </a:r>
            <a:r>
              <a:rPr lang="de-DE" sz="2400" dirty="0" err="1"/>
              <a:t>DigikoS</a:t>
            </a:r>
            <a:endParaRPr lang="de-DE" sz="24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28843" y="1552438"/>
            <a:ext cx="5739238" cy="461570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 bwMode="auto">
          <a:xfrm>
            <a:off x="5978768" y="1552437"/>
            <a:ext cx="509934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de-DE" dirty="0"/>
              <a:t>Projektidee: Förderung des (digitalen) Selbststudiums durch </a:t>
            </a:r>
            <a:r>
              <a:rPr lang="de-DE" b="1" dirty="0"/>
              <a:t>studentische Digital Learning Scouts</a:t>
            </a:r>
          </a:p>
          <a:p>
            <a:pPr marL="285750" indent="-285750">
              <a:buFont typeface="Arial"/>
              <a:buChar char="•"/>
              <a:defRPr/>
            </a:pPr>
            <a:endParaRPr dirty="0"/>
          </a:p>
          <a:p>
            <a:pPr marL="285750" indent="-285750">
              <a:buFont typeface="Arial"/>
              <a:buChar char="•"/>
              <a:defRPr/>
            </a:pPr>
            <a:r>
              <a:rPr lang="de-DE" b="1" dirty="0">
                <a:hlinkClick r:id="rId4"/>
              </a:rPr>
              <a:t>Ausbildung</a:t>
            </a:r>
            <a:r>
              <a:rPr lang="de-DE" dirty="0">
                <a:hlinkClick r:id="rId4"/>
              </a:rPr>
              <a:t> von 17 Digital Learning Scouts</a:t>
            </a:r>
            <a:endParaRPr lang="de-DE" dirty="0"/>
          </a:p>
          <a:p>
            <a:pPr marL="285750" indent="-285750">
              <a:buFont typeface="Arial"/>
              <a:buChar char="•"/>
              <a:defRPr/>
            </a:pPr>
            <a:endParaRPr lang="de-DE" dirty="0"/>
          </a:p>
          <a:p>
            <a:pPr marL="285750" indent="-285750">
              <a:buFont typeface="Arial"/>
              <a:buChar char="•"/>
              <a:defRPr/>
            </a:pPr>
            <a:r>
              <a:rPr lang="de-DE" b="1" dirty="0">
                <a:hlinkClick r:id="rId5"/>
              </a:rPr>
              <a:t>Semester-Kooperationen</a:t>
            </a:r>
            <a:r>
              <a:rPr lang="de-DE" dirty="0"/>
              <a:t> mit Lehrenden zur Implementierung lernförderlicher digitaler Lernsettings</a:t>
            </a:r>
            <a:endParaRPr dirty="0"/>
          </a:p>
          <a:p>
            <a:pPr marL="285750" indent="-285750">
              <a:buFont typeface="Arial"/>
              <a:buChar char="•"/>
              <a:defRPr/>
            </a:pPr>
            <a:endParaRPr lang="de-DE" dirty="0"/>
          </a:p>
          <a:p>
            <a:pPr marL="285750" indent="-285750">
              <a:buFont typeface="Arial"/>
              <a:buChar char="•"/>
              <a:defRPr/>
            </a:pPr>
            <a:r>
              <a:rPr lang="de-DE" dirty="0"/>
              <a:t>35 Kooperationen seit dem Wintersemester 22/23</a:t>
            </a:r>
          </a:p>
          <a:p>
            <a:pPr marL="285750" indent="-285750">
              <a:buFont typeface="Arial"/>
              <a:buChar char="•"/>
              <a:defRPr/>
            </a:pPr>
            <a:endParaRPr lang="de-DE" dirty="0"/>
          </a:p>
          <a:p>
            <a:pPr marL="285750" indent="-285750">
              <a:buFont typeface="Arial"/>
              <a:buChar char="•"/>
              <a:defRPr/>
            </a:pPr>
            <a:r>
              <a:rPr lang="de-DE" dirty="0">
                <a:hlinkClick r:id="rId6"/>
              </a:rPr>
              <a:t>Projektteam an der HSBI</a:t>
            </a:r>
            <a:r>
              <a:rPr lang="de-DE" dirty="0"/>
              <a:t>: Nils Arne Brockmann, Henrik Pruisken, André Mersch</a:t>
            </a:r>
            <a:endParaRPr dirty="0"/>
          </a:p>
          <a:p>
            <a:pPr marL="285750" indent="-285750">
              <a:buFont typeface="Arial"/>
              <a:buChar char="•"/>
              <a:defRPr/>
            </a:pPr>
            <a:endParaRPr lang="de-DE" dirty="0"/>
          </a:p>
          <a:p>
            <a:pPr marL="285750" indent="-285750">
              <a:buFont typeface="Arial"/>
              <a:buChar char="•"/>
              <a:defRPr/>
            </a:pPr>
            <a:endParaRPr lang="de-DE" dirty="0"/>
          </a:p>
          <a:p>
            <a:pPr marL="285750" indent="-285750">
              <a:buFont typeface="Arial"/>
              <a:buChar char="•"/>
              <a:defRPr/>
            </a:pPr>
            <a:endParaRPr lang="de-DE" dirty="0"/>
          </a:p>
          <a:p>
            <a:pPr marL="285750" indent="-285750">
              <a:buFont typeface="Arial"/>
              <a:buChar char="•"/>
              <a:defRPr/>
            </a:pPr>
            <a:endParaRPr lang="de-DE" dirty="0"/>
          </a:p>
          <a:p>
            <a:pPr marL="285750" indent="-285750">
              <a:buFont typeface="Arial"/>
              <a:buChar char="•"/>
              <a:defRPr/>
            </a:pPr>
            <a:endParaRPr lang="de-DE" dirty="0"/>
          </a:p>
          <a:p>
            <a:pPr marL="285750" indent="-285750">
              <a:buFont typeface="Arial"/>
              <a:buChar char="•"/>
              <a:defRPr/>
            </a:pPr>
            <a:endParaRPr lang="de-DE" dirty="0"/>
          </a:p>
          <a:p>
            <a:pPr marL="285750" indent="-285750">
              <a:buFont typeface="Arial"/>
              <a:buChar char="•"/>
              <a:defRPr/>
            </a:pPr>
            <a:endParaRPr lang="de-DE" dirty="0"/>
          </a:p>
          <a:p>
            <a:pPr>
              <a:defRPr/>
            </a:pPr>
            <a:endParaRPr lang="de-DE" dirty="0"/>
          </a:p>
          <a:p>
            <a:pPr>
              <a:defRPr/>
            </a:pPr>
            <a:endParaRPr lang="de-DE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 bwMode="auto">
          <a:xfrm>
            <a:off x="694156" y="2230408"/>
            <a:ext cx="9478544" cy="1901825"/>
          </a:xfrm>
        </p:spPr>
        <p:txBody>
          <a:bodyPr/>
          <a:lstStyle/>
          <a:p>
            <a:pPr>
              <a:defRPr/>
            </a:pPr>
            <a:r>
              <a:rPr lang="de-DE" dirty="0"/>
              <a:t>Gamification zur Förderung des Selbststudiums</a:t>
            </a:r>
            <a:endParaRPr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 bwMode="auto"/>
        <p:txBody>
          <a:bodyPr>
            <a:normAutofit fontScale="92500"/>
          </a:bodyPr>
          <a:lstStyle/>
          <a:p>
            <a:pPr>
              <a:defRPr/>
            </a:pPr>
            <a:r>
              <a:rPr lang="de-DE" sz="2400" dirty="0"/>
              <a:t>Gamification zur Förderung des Selbststudiums</a:t>
            </a:r>
          </a:p>
          <a:p>
            <a:pPr>
              <a:defRPr/>
            </a:pPr>
            <a:endParaRPr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/>
        <p:txBody>
          <a:bodyPr/>
          <a:lstStyle/>
          <a:p>
            <a:pPr marL="0" indent="0">
              <a:buNone/>
              <a:defRPr/>
            </a:pPr>
            <a:r>
              <a:rPr lang="de-DE" b="1" dirty="0"/>
              <a:t>Ansatz in mehreren </a:t>
            </a:r>
            <a:r>
              <a:rPr lang="de-DE" b="1" dirty="0" err="1"/>
              <a:t>Semesterkoopertionen</a:t>
            </a:r>
            <a:r>
              <a:rPr lang="de-DE" b="1" dirty="0"/>
              <a:t>:</a:t>
            </a:r>
          </a:p>
          <a:p>
            <a:pPr marL="0" indent="0">
              <a:buNone/>
              <a:defRPr/>
            </a:pPr>
            <a:endParaRPr lang="de-DE" sz="800" b="1" dirty="0"/>
          </a:p>
          <a:p>
            <a:pPr marL="457200" lvl="1" indent="0">
              <a:buNone/>
              <a:defRPr/>
            </a:pPr>
            <a:r>
              <a:rPr lang="de-DE" b="1" dirty="0"/>
              <a:t>Steigerung der Lernmotivation durch den Einbezug von Gamification</a:t>
            </a:r>
          </a:p>
          <a:p>
            <a:pPr marL="457200" lvl="1" indent="0">
              <a:buNone/>
              <a:defRPr/>
            </a:pPr>
            <a:endParaRPr lang="de-DE" b="1" dirty="0"/>
          </a:p>
          <a:p>
            <a:pPr marL="0" indent="0">
              <a:buNone/>
              <a:defRPr/>
            </a:pPr>
            <a:r>
              <a:rPr lang="de-DE" sz="2800" b="1" dirty="0"/>
              <a:t>Aber: Gamification kein Selbstläufer</a:t>
            </a:r>
            <a:endParaRPr sz="2800" b="1" dirty="0"/>
          </a:p>
          <a:p>
            <a:pPr lvl="2">
              <a:buClr>
                <a:srgbClr val="F28202"/>
              </a:buClr>
              <a:defRPr/>
            </a:pPr>
            <a:r>
              <a:rPr lang="de-DE" sz="2400" dirty="0">
                <a:solidFill>
                  <a:srgbClr val="F28202"/>
                </a:solidFill>
              </a:rPr>
              <a:t>Didaktische Herausforderungen: </a:t>
            </a:r>
            <a:r>
              <a:rPr lang="de-DE" sz="2400" dirty="0"/>
              <a:t>Gefahr von </a:t>
            </a:r>
            <a:r>
              <a:rPr lang="de-DE" sz="2400" dirty="0" err="1"/>
              <a:t>Pointification</a:t>
            </a:r>
            <a:r>
              <a:rPr lang="de-DE" sz="2400" dirty="0"/>
              <a:t> sowie Dressur- und Konkurrenzerleben</a:t>
            </a:r>
            <a:endParaRPr sz="2400" dirty="0"/>
          </a:p>
          <a:p>
            <a:pPr lvl="2">
              <a:defRPr/>
            </a:pPr>
            <a:r>
              <a:rPr lang="de-DE" sz="2400" dirty="0">
                <a:solidFill>
                  <a:srgbClr val="008581"/>
                </a:solidFill>
              </a:rPr>
              <a:t>Herausforderungen für die Nachnutzung:</a:t>
            </a:r>
            <a:r>
              <a:rPr lang="de-DE" sz="2400" dirty="0"/>
              <a:t> Entwicklung passgenauer OER-Materialien in Bezug auf Inhalt und Technik</a:t>
            </a:r>
          </a:p>
          <a:p>
            <a:pPr lvl="3">
              <a:defRPr/>
            </a:pPr>
            <a:endParaRPr dirty="0"/>
          </a:p>
          <a:p>
            <a:pPr>
              <a:defRPr/>
            </a:pPr>
            <a:endParaRPr lang="de-DE" dirty="0"/>
          </a:p>
        </p:txBody>
      </p:sp>
      <p:sp>
        <p:nvSpPr>
          <p:cNvPr id="2" name="Pfeil: nach rechts 1">
            <a:extLst>
              <a:ext uri="{FF2B5EF4-FFF2-40B4-BE49-F238E27FC236}">
                <a16:creationId xmlns:a16="http://schemas.microsoft.com/office/drawing/2014/main" id="{4A69403C-1EB3-4AC9-A15C-68A8925F8264}"/>
              </a:ext>
            </a:extLst>
          </p:cNvPr>
          <p:cNvSpPr/>
          <p:nvPr/>
        </p:nvSpPr>
        <p:spPr>
          <a:xfrm>
            <a:off x="847727" y="2312895"/>
            <a:ext cx="421341" cy="25939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 bwMode="auto"/>
        <p:txBody>
          <a:bodyPr/>
          <a:lstStyle/>
          <a:p>
            <a:pPr>
              <a:defRPr/>
            </a:pPr>
            <a:r>
              <a:rPr lang="de-DE" sz="2200" dirty="0"/>
              <a:t>Anforderungen an (OER-)Gamification-Szenarien</a:t>
            </a:r>
          </a:p>
          <a:p>
            <a:pPr>
              <a:defRPr/>
            </a:pPr>
            <a:endParaRPr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>
            <a:off x="842962" y="1274542"/>
            <a:ext cx="10506075" cy="4308916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de-DE" b="1" dirty="0">
                <a:solidFill>
                  <a:srgbClr val="F28202"/>
                </a:solidFill>
              </a:rPr>
              <a:t>Didaktische Anforderungen </a:t>
            </a:r>
            <a:r>
              <a:rPr lang="de-DE" b="1" dirty="0"/>
              <a:t>orientiert an den Kategorien der </a:t>
            </a:r>
            <a:r>
              <a:rPr lang="de-DE" b="1" dirty="0">
                <a:solidFill>
                  <a:srgbClr val="F28202"/>
                </a:solidFill>
              </a:rPr>
              <a:t>Selbstbestimmungstheorie</a:t>
            </a:r>
          </a:p>
          <a:p>
            <a:pPr lvl="1">
              <a:buClr>
                <a:srgbClr val="F28202"/>
              </a:buClr>
              <a:defRPr/>
            </a:pPr>
            <a:r>
              <a:rPr lang="de-DE" dirty="0"/>
              <a:t>Kompetenzerleben</a:t>
            </a:r>
          </a:p>
          <a:p>
            <a:pPr lvl="1">
              <a:buClr>
                <a:srgbClr val="F28202"/>
              </a:buClr>
              <a:defRPr/>
            </a:pPr>
            <a:r>
              <a:rPr lang="de-DE" dirty="0"/>
              <a:t>Autonomie</a:t>
            </a:r>
          </a:p>
          <a:p>
            <a:pPr lvl="1">
              <a:buClr>
                <a:srgbClr val="F28202"/>
              </a:buClr>
              <a:defRPr/>
            </a:pPr>
            <a:r>
              <a:rPr lang="de-DE" dirty="0"/>
              <a:t>Soziale Zugehörigkeit</a:t>
            </a:r>
          </a:p>
          <a:p>
            <a:pPr lvl="1">
              <a:buClr>
                <a:srgbClr val="F28202"/>
              </a:buClr>
              <a:defRPr/>
            </a:pPr>
            <a:endParaRPr lang="de-DE" dirty="0"/>
          </a:p>
          <a:p>
            <a:pPr marL="0" indent="0">
              <a:buNone/>
              <a:defRPr/>
            </a:pPr>
            <a:r>
              <a:rPr lang="de-DE" b="1" dirty="0">
                <a:solidFill>
                  <a:srgbClr val="008581"/>
                </a:solidFill>
              </a:rPr>
              <a:t>Anforderungen</a:t>
            </a:r>
            <a:r>
              <a:rPr lang="de-DE" b="1" dirty="0"/>
              <a:t> an die </a:t>
            </a:r>
            <a:r>
              <a:rPr lang="de-DE" b="1" dirty="0">
                <a:solidFill>
                  <a:srgbClr val="008581"/>
                </a:solidFill>
              </a:rPr>
              <a:t>Nachnutzbarkeit</a:t>
            </a:r>
            <a:r>
              <a:rPr lang="de-DE" b="1" dirty="0"/>
              <a:t> des Gamification-Szenarios als </a:t>
            </a:r>
            <a:r>
              <a:rPr lang="de-DE" b="1" dirty="0">
                <a:solidFill>
                  <a:srgbClr val="008581"/>
                </a:solidFill>
              </a:rPr>
              <a:t>OER</a:t>
            </a:r>
          </a:p>
          <a:p>
            <a:pPr lvl="1">
              <a:defRPr/>
            </a:pPr>
            <a:r>
              <a:rPr lang="de-DE" dirty="0"/>
              <a:t>Fachliche Anpassungsfähigkeit</a:t>
            </a:r>
          </a:p>
          <a:p>
            <a:pPr lvl="1">
              <a:defRPr/>
            </a:pPr>
            <a:r>
              <a:rPr lang="de-DE" dirty="0"/>
              <a:t>Flexible Gestaltung des Spielablaufs</a:t>
            </a:r>
          </a:p>
          <a:p>
            <a:pPr lvl="1">
              <a:defRPr/>
            </a:pPr>
            <a:r>
              <a:rPr lang="de-DE" dirty="0"/>
              <a:t>Technische Übertragbarkeit</a:t>
            </a:r>
          </a:p>
          <a:p>
            <a:pPr marL="0" indent="0">
              <a:buNone/>
              <a:defRPr/>
            </a:pPr>
            <a:endParaRPr lang="de-DE" dirty="0"/>
          </a:p>
          <a:p>
            <a:pPr marL="0" indent="0">
              <a:buNone/>
              <a:defRPr/>
            </a:pPr>
            <a:endParaRPr lang="de-DE" dirty="0"/>
          </a:p>
          <a:p>
            <a:pPr marL="0" indent="0">
              <a:buNone/>
              <a:defRPr/>
            </a:pPr>
            <a:endParaRPr lang="de-DE" dirty="0"/>
          </a:p>
          <a:p>
            <a:pPr marL="0" indent="0">
              <a:buNone/>
              <a:defRPr/>
            </a:pPr>
            <a:endParaRPr lang="de-DE" dirty="0"/>
          </a:p>
          <a:p>
            <a:pPr marL="0" indent="0">
              <a:buNone/>
              <a:defRPr/>
            </a:pPr>
            <a:endParaRPr lang="de-DE" dirty="0"/>
          </a:p>
          <a:p>
            <a:pPr marL="0" indent="0">
              <a:buNone/>
              <a:defRPr/>
            </a:pPr>
            <a:endParaRPr lang="de-DE" b="1" dirty="0"/>
          </a:p>
          <a:p>
            <a:pPr marL="0" indent="0">
              <a:buNone/>
              <a:defRPr/>
            </a:pPr>
            <a:r>
              <a:rPr lang="de-DE" b="1" dirty="0"/>
              <a:t>	 </a:t>
            </a:r>
            <a:endParaRPr lang="de-DE" dirty="0"/>
          </a:p>
          <a:p>
            <a:pPr lvl="3">
              <a:defRPr/>
            </a:pPr>
            <a:endParaRPr dirty="0"/>
          </a:p>
          <a:p>
            <a:pPr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5472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 bwMode="auto">
          <a:xfrm>
            <a:off x="694156" y="2230408"/>
            <a:ext cx="9946949" cy="1901825"/>
          </a:xfrm>
        </p:spPr>
        <p:txBody>
          <a:bodyPr/>
          <a:lstStyle/>
          <a:p>
            <a:pPr>
              <a:defRPr/>
            </a:pPr>
            <a:r>
              <a:rPr lang="de-DE" dirty="0"/>
              <a:t>Konzepte und Materialien der Monsterjagd</a:t>
            </a:r>
            <a:endParaRPr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1">
      <a:majorFont>
        <a:latin typeface="DINPro-Light"/>
        <a:ea typeface="Arial"/>
        <a:cs typeface="Arial"/>
      </a:majorFont>
      <a:minorFont>
        <a:latin typeface="DINPro-Light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1126</Words>
  <Application>Microsoft Office PowerPoint</Application>
  <DocSecurity>0</DocSecurity>
  <PresentationFormat>Breitbild</PresentationFormat>
  <Paragraphs>235</Paragraphs>
  <Slides>22</Slides>
  <Notes>21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22</vt:i4>
      </vt:variant>
    </vt:vector>
  </HeadingPairs>
  <TitlesOfParts>
    <vt:vector size="32" baseType="lpstr">
      <vt:lpstr>DINPro-Black</vt:lpstr>
      <vt:lpstr>DINPro-Light</vt:lpstr>
      <vt:lpstr>Arial</vt:lpstr>
      <vt:lpstr>Times New Roman</vt:lpstr>
      <vt:lpstr>DINPro-Regular</vt:lpstr>
      <vt:lpstr>DINPro-Bold</vt:lpstr>
      <vt:lpstr>DINPro-Medium</vt:lpstr>
      <vt:lpstr>Calibri</vt:lpstr>
      <vt:lpstr>Office</vt:lpstr>
      <vt:lpstr>Benutzerdefiniertes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Julia</dc:creator>
  <cp:keywords/>
  <dc:description/>
  <cp:lastModifiedBy>Henrik Pruisken</cp:lastModifiedBy>
  <cp:revision>87</cp:revision>
  <dcterms:created xsi:type="dcterms:W3CDTF">2023-01-13T07:52:10Z</dcterms:created>
  <dcterms:modified xsi:type="dcterms:W3CDTF">2024-11-18T15:17:29Z</dcterms:modified>
  <cp:category/>
  <dc:identifier/>
  <cp:contentStatus/>
  <dc:language/>
  <cp:version/>
</cp:coreProperties>
</file>